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93" r:id="rId1"/>
    <p:sldMasterId id="2147483905" r:id="rId2"/>
    <p:sldMasterId id="2147484055" r:id="rId3"/>
  </p:sldMasterIdLst>
  <p:sldIdLst>
    <p:sldId id="256" r:id="rId4"/>
    <p:sldId id="274" r:id="rId5"/>
    <p:sldId id="259" r:id="rId6"/>
    <p:sldId id="285" r:id="rId7"/>
    <p:sldId id="288" r:id="rId8"/>
    <p:sldId id="289" r:id="rId9"/>
    <p:sldId id="290" r:id="rId10"/>
    <p:sldId id="287" r:id="rId11"/>
    <p:sldId id="269" r:id="rId12"/>
    <p:sldId id="275" r:id="rId13"/>
    <p:sldId id="279" r:id="rId14"/>
    <p:sldId id="278" r:id="rId15"/>
    <p:sldId id="28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2" d="100"/>
          <a:sy n="82" d="100"/>
        </p:scale>
        <p:origin x="720" y="5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microsoft.com/office/2015/10/relationships/revisionInfo" Target="revisionInfo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theme" Target="theme/theme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5466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4708290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687296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2119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43861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64857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89159756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214825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357923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604869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34251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32081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683277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215270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916799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 bwMode="ltGray"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Freeform 13"/>
          <p:cNvSpPr/>
          <p:nvPr/>
        </p:nvSpPr>
        <p:spPr bwMode="ltGray">
          <a:xfrm>
            <a:off x="9631680" y="5411"/>
            <a:ext cx="2569187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>
            <a:off x="990600" y="5362237"/>
            <a:ext cx="1120140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0" y="649224"/>
            <a:ext cx="2453112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Oval 7"/>
          <p:cNvSpPr/>
          <p:nvPr/>
        </p:nvSpPr>
        <p:spPr bwMode="ltGray">
          <a:xfrm>
            <a:off x="829056" y="594360"/>
            <a:ext cx="10387584" cy="5788152"/>
          </a:xfrm>
          <a:prstGeom prst="ellipse">
            <a:avLst/>
          </a:prstGeom>
          <a:gradFill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path path="circle">
              <a:fillToRect r="100000" b="100000"/>
            </a:path>
          </a:gradFill>
          <a:ln>
            <a:noFill/>
          </a:ln>
          <a:scene3d>
            <a:camera prst="orthographicFront"/>
            <a:lightRig rig="soft" dir="t">
              <a:rot lat="0" lon="0" rev="16200000"/>
            </a:lightRig>
          </a:scene3d>
          <a:sp3d prstMaterial="plastic">
            <a:bevelT w="101600" h="127000"/>
            <a:bevelB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 bwMode="gray">
          <a:xfrm>
            <a:off x="914400" y="2130426"/>
            <a:ext cx="10363200" cy="1470025"/>
          </a:xfrm>
        </p:spPr>
        <p:txBody>
          <a:bodyPr vert="horz" lIns="91440" tIns="45720" rIns="91440" bIns="45720" rtlCol="0" anchor="b">
            <a:no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lang="en-US" sz="4800" b="1" kern="1200" smtClean="0">
                <a:gradFill flip="none" rotWithShape="1">
                  <a:gsLst>
                    <a:gs pos="0">
                      <a:schemeClr val="tx1"/>
                    </a:gs>
                    <a:gs pos="44000">
                      <a:schemeClr val="tx1">
                        <a:lumMod val="85000"/>
                      </a:schemeClr>
                    </a:gs>
                    <a:gs pos="100000">
                      <a:schemeClr val="tx1">
                        <a:lumMod val="50000"/>
                      </a:schemeClr>
                    </a:gs>
                  </a:gsLst>
                  <a:lin ang="5400000" scaled="0"/>
                  <a:tileRect/>
                </a:gradFill>
                <a:effectLst>
                  <a:outerShdw blurRad="50800" dist="38100" dir="2700000" algn="ctr" rotWithShape="0">
                    <a:srgbClr val="000000">
                      <a:alpha val="40000"/>
                    </a:srgbClr>
                  </a:outerShdw>
                </a:effectLst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black">
          <a:xfrm>
            <a:off x="1828800" y="3886200"/>
            <a:ext cx="8534400" cy="1216152"/>
          </a:xfrm>
        </p:spPr>
        <p:txBody>
          <a:bodyPr anchor="ctr"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black"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black"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black"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Freeform 8"/>
          <p:cNvSpPr/>
          <p:nvPr/>
        </p:nvSpPr>
        <p:spPr bwMode="ltGray">
          <a:xfrm>
            <a:off x="9272" y="2705"/>
            <a:ext cx="10277728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43774169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99998" y="2"/>
            <a:ext cx="3907593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0" y="146305"/>
            <a:ext cx="1164525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 flipH="1">
            <a:off x="8335461" y="2"/>
            <a:ext cx="3699985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11071949" y="118998"/>
            <a:ext cx="112028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 flipV="1">
            <a:off x="11205841" y="4828140"/>
            <a:ext cx="98616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H="1" flipV="1">
            <a:off x="7945992" y="5930043"/>
            <a:ext cx="4040773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V="1">
            <a:off x="316353" y="6065126"/>
            <a:ext cx="3852524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H="1" flipV="1">
            <a:off x="0" y="4779980"/>
            <a:ext cx="940525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5665334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ltGray">
          <a:xfrm>
            <a:off x="9631680" y="5411"/>
            <a:ext cx="2569187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990600" y="5362237"/>
            <a:ext cx="1120140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649224"/>
            <a:ext cx="2453112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9272" y="2705"/>
            <a:ext cx="10277728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0" algn="ctr" defTabSz="914400" rtl="0" eaLnBrk="1" latinLnBrk="0" hangingPunct="1"/>
            <a:endParaRPr lang="en-US" sz="4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6464" y="2002536"/>
            <a:ext cx="9424416" cy="1143000"/>
          </a:xfrm>
        </p:spPr>
        <p:txBody>
          <a:bodyPr anchor="b"/>
          <a:lstStyle>
            <a:lvl1pPr marL="0" indent="0" algn="ct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1" name="Title 10"/>
          <p:cNvSpPr>
            <a:spLocks noGrp="1"/>
          </p:cNvSpPr>
          <p:nvPr>
            <p:ph type="title"/>
          </p:nvPr>
        </p:nvSpPr>
        <p:spPr>
          <a:xfrm>
            <a:off x="1426464" y="3218688"/>
            <a:ext cx="9424416" cy="1572768"/>
          </a:xfrm>
        </p:spPr>
        <p:txBody>
          <a:bodyPr anchor="t">
            <a:normAutofit/>
          </a:bodyPr>
          <a:lstStyle>
            <a:lvl1pPr>
              <a:defRPr sz="48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4193160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V="1">
            <a:off x="0" y="5172889"/>
            <a:ext cx="1133576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634209" y="5237922"/>
            <a:ext cx="11557791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530352"/>
            <a:ext cx="9753600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6048" y="1719072"/>
            <a:ext cx="4767072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998464" y="1719072"/>
            <a:ext cx="4767072" cy="4215384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276818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9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21664" y="530352"/>
            <a:ext cx="9753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764792"/>
            <a:ext cx="5388864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404872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7" y="1764792"/>
            <a:ext cx="5388864" cy="640080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404872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054223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5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7" name="Freeform 6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 flipV="1">
            <a:off x="0" y="5172889"/>
            <a:ext cx="1133576" cy="1665516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29018 w 909138"/>
              <a:gd name="connsiteY2" fmla="*/ 946385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  <a:gd name="connsiteX0" fmla="*/ 0 w 917369"/>
              <a:gd name="connsiteY0" fmla="*/ 0 h 1423763"/>
              <a:gd name="connsiteX1" fmla="*/ 0 w 917369"/>
              <a:gd name="connsiteY1" fmla="*/ 1423763 h 1423763"/>
              <a:gd name="connsiteX2" fmla="*/ 729018 w 917369"/>
              <a:gd name="connsiteY2" fmla="*/ 946385 h 1423763"/>
              <a:gd name="connsiteX3" fmla="*/ 723181 w 917369"/>
              <a:gd name="connsiteY3" fmla="*/ 562947 h 1423763"/>
              <a:gd name="connsiteX4" fmla="*/ 0 w 917369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17369" h="1423763">
                <a:moveTo>
                  <a:pt x="0" y="0"/>
                </a:moveTo>
                <a:lnTo>
                  <a:pt x="0" y="1423763"/>
                </a:lnTo>
                <a:cubicBezTo>
                  <a:pt x="368101" y="1168156"/>
                  <a:pt x="565407" y="1044083"/>
                  <a:pt x="729018" y="946385"/>
                </a:cubicBezTo>
                <a:cubicBezTo>
                  <a:pt x="892629" y="848687"/>
                  <a:pt x="917369" y="716889"/>
                  <a:pt x="723181" y="562947"/>
                </a:cubicBezTo>
                <a:cubicBezTo>
                  <a:pt x="489248" y="377289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634209" y="5237922"/>
            <a:ext cx="11557791" cy="1639956"/>
          </a:xfrm>
          <a:custGeom>
            <a:avLst/>
            <a:gdLst>
              <a:gd name="connsiteX0" fmla="*/ 0 w 8666922"/>
              <a:gd name="connsiteY0" fmla="*/ 1610139 h 1639956"/>
              <a:gd name="connsiteX1" fmla="*/ 8656983 w 8666922"/>
              <a:gd name="connsiteY1" fmla="*/ 1639956 h 1639956"/>
              <a:gd name="connsiteX2" fmla="*/ 8666922 w 8666922"/>
              <a:gd name="connsiteY2" fmla="*/ 0 h 1639956"/>
              <a:gd name="connsiteX3" fmla="*/ 4084983 w 8666922"/>
              <a:gd name="connsiteY3" fmla="*/ 1480930 h 1639956"/>
              <a:gd name="connsiteX4" fmla="*/ 993913 w 8666922"/>
              <a:gd name="connsiteY4" fmla="*/ 914400 h 1639956"/>
              <a:gd name="connsiteX5" fmla="*/ 0 w 8666922"/>
              <a:gd name="connsiteY5" fmla="*/ 1610139 h 1639956"/>
              <a:gd name="connsiteX0" fmla="*/ 0 w 8666922"/>
              <a:gd name="connsiteY0" fmla="*/ 1636643 h 1666460"/>
              <a:gd name="connsiteX1" fmla="*/ 8656983 w 8666922"/>
              <a:gd name="connsiteY1" fmla="*/ 1666460 h 1666460"/>
              <a:gd name="connsiteX2" fmla="*/ 8666922 w 8666922"/>
              <a:gd name="connsiteY2" fmla="*/ 26504 h 1666460"/>
              <a:gd name="connsiteX3" fmla="*/ 4084983 w 8666922"/>
              <a:gd name="connsiteY3" fmla="*/ 1507434 h 1666460"/>
              <a:gd name="connsiteX4" fmla="*/ 993913 w 8666922"/>
              <a:gd name="connsiteY4" fmla="*/ 940904 h 1666460"/>
              <a:gd name="connsiteX5" fmla="*/ 0 w 8666922"/>
              <a:gd name="connsiteY5" fmla="*/ 1636643 h 1666460"/>
              <a:gd name="connsiteX0" fmla="*/ 0 w 8668343"/>
              <a:gd name="connsiteY0" fmla="*/ 1647276 h 1666460"/>
              <a:gd name="connsiteX1" fmla="*/ 8658404 w 8668343"/>
              <a:gd name="connsiteY1" fmla="*/ 1666460 h 1666460"/>
              <a:gd name="connsiteX2" fmla="*/ 8668343 w 8668343"/>
              <a:gd name="connsiteY2" fmla="*/ 26504 h 1666460"/>
              <a:gd name="connsiteX3" fmla="*/ 4086404 w 8668343"/>
              <a:gd name="connsiteY3" fmla="*/ 1507434 h 1666460"/>
              <a:gd name="connsiteX4" fmla="*/ 995334 w 8668343"/>
              <a:gd name="connsiteY4" fmla="*/ 940904 h 1666460"/>
              <a:gd name="connsiteX5" fmla="*/ 0 w 8668343"/>
              <a:gd name="connsiteY5" fmla="*/ 1647276 h 1666460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1277178 w 9945521"/>
              <a:gd name="connsiteY0" fmla="*/ 1620772 h 1639956"/>
              <a:gd name="connsiteX1" fmla="*/ 9935582 w 9945521"/>
              <a:gd name="connsiteY1" fmla="*/ 1639956 h 1639956"/>
              <a:gd name="connsiteX2" fmla="*/ 9945521 w 9945521"/>
              <a:gd name="connsiteY2" fmla="*/ 0 h 1639956"/>
              <a:gd name="connsiteX3" fmla="*/ 5363582 w 9945521"/>
              <a:gd name="connsiteY3" fmla="*/ 1480930 h 1639956"/>
              <a:gd name="connsiteX4" fmla="*/ 2272512 w 9945521"/>
              <a:gd name="connsiteY4" fmla="*/ 914400 h 1639956"/>
              <a:gd name="connsiteX5" fmla="*/ 1277178 w 9945521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  <a:gd name="connsiteX0" fmla="*/ 0 w 8668343"/>
              <a:gd name="connsiteY0" fmla="*/ 1620772 h 1639956"/>
              <a:gd name="connsiteX1" fmla="*/ 8658404 w 8668343"/>
              <a:gd name="connsiteY1" fmla="*/ 1639956 h 1639956"/>
              <a:gd name="connsiteX2" fmla="*/ 8668343 w 8668343"/>
              <a:gd name="connsiteY2" fmla="*/ 0 h 1639956"/>
              <a:gd name="connsiteX3" fmla="*/ 4086404 w 8668343"/>
              <a:gd name="connsiteY3" fmla="*/ 1480930 h 1639956"/>
              <a:gd name="connsiteX4" fmla="*/ 995334 w 8668343"/>
              <a:gd name="connsiteY4" fmla="*/ 914400 h 1639956"/>
              <a:gd name="connsiteX5" fmla="*/ 0 w 8668343"/>
              <a:gd name="connsiteY5" fmla="*/ 1620772 h 163995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8668343" h="1639956">
                <a:moveTo>
                  <a:pt x="0" y="1620772"/>
                </a:moveTo>
                <a:lnTo>
                  <a:pt x="8658404" y="1639956"/>
                </a:lnTo>
                <a:lnTo>
                  <a:pt x="8668343" y="0"/>
                </a:lnTo>
                <a:cubicBezTo>
                  <a:pt x="7434289" y="1156087"/>
                  <a:pt x="5517363" y="1503112"/>
                  <a:pt x="4086404" y="1480930"/>
                </a:cubicBezTo>
                <a:cubicBezTo>
                  <a:pt x="2655445" y="1458748"/>
                  <a:pt x="1459326" y="1108766"/>
                  <a:pt x="995334" y="914400"/>
                </a:cubicBezTo>
                <a:cubicBezTo>
                  <a:pt x="531342" y="720034"/>
                  <a:pt x="360863" y="1226049"/>
                  <a:pt x="0" y="1620772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16736" y="612648"/>
            <a:ext cx="9351264" cy="114300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458738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5" name="Freeform 4"/>
          <p:cNvSpPr/>
          <p:nvPr/>
        </p:nvSpPr>
        <p:spPr bwMode="ltGray">
          <a:xfrm>
            <a:off x="40786" y="1"/>
            <a:ext cx="10325879" cy="809583"/>
          </a:xfrm>
          <a:custGeom>
            <a:avLst/>
            <a:gdLst>
              <a:gd name="connsiteX0" fmla="*/ 0 w 7712765"/>
              <a:gd name="connsiteY0" fmla="*/ 0 h 576470"/>
              <a:gd name="connsiteX1" fmla="*/ 854765 w 7712765"/>
              <a:gd name="connsiteY1" fmla="*/ 576470 h 576470"/>
              <a:gd name="connsiteX2" fmla="*/ 2405269 w 7712765"/>
              <a:gd name="connsiteY2" fmla="*/ 487017 h 576470"/>
              <a:gd name="connsiteX3" fmla="*/ 6569765 w 7712765"/>
              <a:gd name="connsiteY3" fmla="*/ 417443 h 576470"/>
              <a:gd name="connsiteX4" fmla="*/ 7712765 w 7712765"/>
              <a:gd name="connsiteY4" fmla="*/ 0 h 576470"/>
              <a:gd name="connsiteX5" fmla="*/ 0 w 7712765"/>
              <a:gd name="connsiteY5" fmla="*/ 0 h 576470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8807726"/>
              <a:gd name="connsiteY0" fmla="*/ 0 h 657639"/>
              <a:gd name="connsiteX1" fmla="*/ 854765 w 8807726"/>
              <a:gd name="connsiteY1" fmla="*/ 576470 h 657639"/>
              <a:gd name="connsiteX2" fmla="*/ 2405269 w 8807726"/>
              <a:gd name="connsiteY2" fmla="*/ 487017 h 657639"/>
              <a:gd name="connsiteX3" fmla="*/ 6569765 w 8807726"/>
              <a:gd name="connsiteY3" fmla="*/ 417443 h 657639"/>
              <a:gd name="connsiteX4" fmla="*/ 7712765 w 8807726"/>
              <a:gd name="connsiteY4" fmla="*/ 0 h 657639"/>
              <a:gd name="connsiteX5" fmla="*/ 0 w 8807726"/>
              <a:gd name="connsiteY5" fmla="*/ 0 h 657639"/>
              <a:gd name="connsiteX0" fmla="*/ 0 w 7712765"/>
              <a:gd name="connsiteY0" fmla="*/ 0 h 657639"/>
              <a:gd name="connsiteX1" fmla="*/ 854765 w 7712765"/>
              <a:gd name="connsiteY1" fmla="*/ 576470 h 657639"/>
              <a:gd name="connsiteX2" fmla="*/ 2405269 w 7712765"/>
              <a:gd name="connsiteY2" fmla="*/ 487017 h 657639"/>
              <a:gd name="connsiteX3" fmla="*/ 6569765 w 7712765"/>
              <a:gd name="connsiteY3" fmla="*/ 417443 h 657639"/>
              <a:gd name="connsiteX4" fmla="*/ 7712765 w 7712765"/>
              <a:gd name="connsiteY4" fmla="*/ 0 h 657639"/>
              <a:gd name="connsiteX5" fmla="*/ 0 w 7712765"/>
              <a:gd name="connsiteY5" fmla="*/ 0 h 657639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1143000 w 8855765"/>
              <a:gd name="connsiteY0" fmla="*/ 0 h 840448"/>
              <a:gd name="connsiteX1" fmla="*/ 1997765 w 8855765"/>
              <a:gd name="connsiteY1" fmla="*/ 576470 h 840448"/>
              <a:gd name="connsiteX2" fmla="*/ 3548269 w 8855765"/>
              <a:gd name="connsiteY2" fmla="*/ 487017 h 840448"/>
              <a:gd name="connsiteX3" fmla="*/ 7712765 w 8855765"/>
              <a:gd name="connsiteY3" fmla="*/ 417443 h 840448"/>
              <a:gd name="connsiteX4" fmla="*/ 8855765 w 8855765"/>
              <a:gd name="connsiteY4" fmla="*/ 0 h 840448"/>
              <a:gd name="connsiteX5" fmla="*/ 1143000 w 8855765"/>
              <a:gd name="connsiteY5" fmla="*/ 0 h 840448"/>
              <a:gd name="connsiteX0" fmla="*/ 0 w 7712765"/>
              <a:gd name="connsiteY0" fmla="*/ 0 h 840448"/>
              <a:gd name="connsiteX1" fmla="*/ 854765 w 7712765"/>
              <a:gd name="connsiteY1" fmla="*/ 576470 h 840448"/>
              <a:gd name="connsiteX2" fmla="*/ 2405269 w 7712765"/>
              <a:gd name="connsiteY2" fmla="*/ 487017 h 840448"/>
              <a:gd name="connsiteX3" fmla="*/ 6569765 w 7712765"/>
              <a:gd name="connsiteY3" fmla="*/ 417443 h 840448"/>
              <a:gd name="connsiteX4" fmla="*/ 7712765 w 7712765"/>
              <a:gd name="connsiteY4" fmla="*/ 0 h 840448"/>
              <a:gd name="connsiteX5" fmla="*/ 0 w 7712765"/>
              <a:gd name="connsiteY5" fmla="*/ 0 h 840448"/>
              <a:gd name="connsiteX0" fmla="*/ 0 w 7712765"/>
              <a:gd name="connsiteY0" fmla="*/ 0 h 686739"/>
              <a:gd name="connsiteX1" fmla="*/ 857670 w 7712765"/>
              <a:gd name="connsiteY1" fmla="*/ 563148 h 686739"/>
              <a:gd name="connsiteX2" fmla="*/ 2405269 w 7712765"/>
              <a:gd name="connsiteY2" fmla="*/ 487017 h 686739"/>
              <a:gd name="connsiteX3" fmla="*/ 6569765 w 7712765"/>
              <a:gd name="connsiteY3" fmla="*/ 417443 h 686739"/>
              <a:gd name="connsiteX4" fmla="*/ 7712765 w 7712765"/>
              <a:gd name="connsiteY4" fmla="*/ 0 h 686739"/>
              <a:gd name="connsiteX5" fmla="*/ 0 w 7712765"/>
              <a:gd name="connsiteY5" fmla="*/ 0 h 686739"/>
              <a:gd name="connsiteX0" fmla="*/ 0 w 7712765"/>
              <a:gd name="connsiteY0" fmla="*/ 0 h 821857"/>
              <a:gd name="connsiteX1" fmla="*/ 857670 w 7712765"/>
              <a:gd name="connsiteY1" fmla="*/ 563148 h 821857"/>
              <a:gd name="connsiteX2" fmla="*/ 2405269 w 7712765"/>
              <a:gd name="connsiteY2" fmla="*/ 487017 h 821857"/>
              <a:gd name="connsiteX3" fmla="*/ 6569765 w 7712765"/>
              <a:gd name="connsiteY3" fmla="*/ 417443 h 821857"/>
              <a:gd name="connsiteX4" fmla="*/ 7712765 w 7712765"/>
              <a:gd name="connsiteY4" fmla="*/ 0 h 821857"/>
              <a:gd name="connsiteX5" fmla="*/ 0 w 7712765"/>
              <a:gd name="connsiteY5" fmla="*/ 0 h 821857"/>
              <a:gd name="connsiteX0" fmla="*/ 0 w 7741811"/>
              <a:gd name="connsiteY0" fmla="*/ 0 h 686739"/>
              <a:gd name="connsiteX1" fmla="*/ 886716 w 7741811"/>
              <a:gd name="connsiteY1" fmla="*/ 563148 h 686739"/>
              <a:gd name="connsiteX2" fmla="*/ 2434315 w 7741811"/>
              <a:gd name="connsiteY2" fmla="*/ 487017 h 686739"/>
              <a:gd name="connsiteX3" fmla="*/ 6598811 w 7741811"/>
              <a:gd name="connsiteY3" fmla="*/ 417443 h 686739"/>
              <a:gd name="connsiteX4" fmla="*/ 7741811 w 7741811"/>
              <a:gd name="connsiteY4" fmla="*/ 0 h 686739"/>
              <a:gd name="connsiteX5" fmla="*/ 0 w 7741811"/>
              <a:gd name="connsiteY5" fmla="*/ 0 h 686739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1811"/>
              <a:gd name="connsiteY0" fmla="*/ 0 h 809583"/>
              <a:gd name="connsiteX1" fmla="*/ 886716 w 7741811"/>
              <a:gd name="connsiteY1" fmla="*/ 563148 h 809583"/>
              <a:gd name="connsiteX2" fmla="*/ 2434315 w 7741811"/>
              <a:gd name="connsiteY2" fmla="*/ 487017 h 809583"/>
              <a:gd name="connsiteX3" fmla="*/ 6598811 w 7741811"/>
              <a:gd name="connsiteY3" fmla="*/ 417443 h 809583"/>
              <a:gd name="connsiteX4" fmla="*/ 7741811 w 7741811"/>
              <a:gd name="connsiteY4" fmla="*/ 0 h 809583"/>
              <a:gd name="connsiteX5" fmla="*/ 0 w 7741811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  <a:gd name="connsiteX0" fmla="*/ 0 w 7744409"/>
              <a:gd name="connsiteY0" fmla="*/ 0 h 809583"/>
              <a:gd name="connsiteX1" fmla="*/ 886716 w 7744409"/>
              <a:gd name="connsiteY1" fmla="*/ 563148 h 809583"/>
              <a:gd name="connsiteX2" fmla="*/ 2434315 w 7744409"/>
              <a:gd name="connsiteY2" fmla="*/ 487017 h 809583"/>
              <a:gd name="connsiteX3" fmla="*/ 6598811 w 7744409"/>
              <a:gd name="connsiteY3" fmla="*/ 417443 h 809583"/>
              <a:gd name="connsiteX4" fmla="*/ 7744409 w 7744409"/>
              <a:gd name="connsiteY4" fmla="*/ 3068 h 809583"/>
              <a:gd name="connsiteX5" fmla="*/ 0 w 7744409"/>
              <a:gd name="connsiteY5" fmla="*/ 0 h 80958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7744409" h="809583">
                <a:moveTo>
                  <a:pt x="0" y="0"/>
                </a:moveTo>
                <a:cubicBezTo>
                  <a:pt x="304237" y="167489"/>
                  <a:pt x="360369" y="233726"/>
                  <a:pt x="886716" y="563148"/>
                </a:cubicBezTo>
                <a:cubicBezTo>
                  <a:pt x="1304871" y="809583"/>
                  <a:pt x="1615947" y="706018"/>
                  <a:pt x="2434315" y="487017"/>
                </a:cubicBezTo>
                <a:cubicBezTo>
                  <a:pt x="3629697" y="155424"/>
                  <a:pt x="5540046" y="132029"/>
                  <a:pt x="6598811" y="417443"/>
                </a:cubicBezTo>
                <a:cubicBezTo>
                  <a:pt x="7392212" y="628150"/>
                  <a:pt x="7492697" y="440390"/>
                  <a:pt x="7744409" y="3068"/>
                </a:cubicBez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6" name="Freeform 5"/>
          <p:cNvSpPr/>
          <p:nvPr/>
        </p:nvSpPr>
        <p:spPr bwMode="ltGray">
          <a:xfrm>
            <a:off x="0" y="312984"/>
            <a:ext cx="1212184" cy="1423763"/>
          </a:xfrm>
          <a:custGeom>
            <a:avLst/>
            <a:gdLst>
              <a:gd name="connsiteX0" fmla="*/ 0 w 742566"/>
              <a:gd name="connsiteY0" fmla="*/ 0 h 1423763"/>
              <a:gd name="connsiteX1" fmla="*/ 0 w 742566"/>
              <a:gd name="connsiteY1" fmla="*/ 1423763 h 1423763"/>
              <a:gd name="connsiteX2" fmla="*/ 742566 w 742566"/>
              <a:gd name="connsiteY2" fmla="*/ 874510 h 1423763"/>
              <a:gd name="connsiteX3" fmla="*/ 714950 w 742566"/>
              <a:gd name="connsiteY3" fmla="*/ 444926 h 1423763"/>
              <a:gd name="connsiteX4" fmla="*/ 0 w 742566"/>
              <a:gd name="connsiteY4" fmla="*/ 0 h 1423763"/>
              <a:gd name="connsiteX0" fmla="*/ 0 w 861724"/>
              <a:gd name="connsiteY0" fmla="*/ 0 h 1569515"/>
              <a:gd name="connsiteX1" fmla="*/ 0 w 861724"/>
              <a:gd name="connsiteY1" fmla="*/ 1423763 h 1569515"/>
              <a:gd name="connsiteX2" fmla="*/ 742566 w 861724"/>
              <a:gd name="connsiteY2" fmla="*/ 874510 h 1569515"/>
              <a:gd name="connsiteX3" fmla="*/ 714950 w 861724"/>
              <a:gd name="connsiteY3" fmla="*/ 444926 h 1569515"/>
              <a:gd name="connsiteX4" fmla="*/ 0 w 861724"/>
              <a:gd name="connsiteY4" fmla="*/ 0 h 1569515"/>
              <a:gd name="connsiteX0" fmla="*/ 0 w 861724"/>
              <a:gd name="connsiteY0" fmla="*/ 163140 h 1732655"/>
              <a:gd name="connsiteX1" fmla="*/ 0 w 861724"/>
              <a:gd name="connsiteY1" fmla="*/ 1586903 h 1732655"/>
              <a:gd name="connsiteX2" fmla="*/ 742566 w 861724"/>
              <a:gd name="connsiteY2" fmla="*/ 1037650 h 1732655"/>
              <a:gd name="connsiteX3" fmla="*/ 714950 w 861724"/>
              <a:gd name="connsiteY3" fmla="*/ 608066 h 1732655"/>
              <a:gd name="connsiteX4" fmla="*/ 0 w 861724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163140 h 1732655"/>
              <a:gd name="connsiteX1" fmla="*/ 0 w 914642"/>
              <a:gd name="connsiteY1" fmla="*/ 1586903 h 1732655"/>
              <a:gd name="connsiteX2" fmla="*/ 742566 w 914642"/>
              <a:gd name="connsiteY2" fmla="*/ 1037650 h 1732655"/>
              <a:gd name="connsiteX3" fmla="*/ 714950 w 914642"/>
              <a:gd name="connsiteY3" fmla="*/ 608066 h 1732655"/>
              <a:gd name="connsiteX4" fmla="*/ 0 w 914642"/>
              <a:gd name="connsiteY4" fmla="*/ 163140 h 1732655"/>
              <a:gd name="connsiteX0" fmla="*/ 0 w 914642"/>
              <a:gd name="connsiteY0" fmla="*/ 0 h 1569515"/>
              <a:gd name="connsiteX1" fmla="*/ 0 w 914642"/>
              <a:gd name="connsiteY1" fmla="*/ 1423763 h 1569515"/>
              <a:gd name="connsiteX2" fmla="*/ 742566 w 914642"/>
              <a:gd name="connsiteY2" fmla="*/ 874510 h 1569515"/>
              <a:gd name="connsiteX3" fmla="*/ 714950 w 914642"/>
              <a:gd name="connsiteY3" fmla="*/ 444926 h 1569515"/>
              <a:gd name="connsiteX4" fmla="*/ 0 w 914642"/>
              <a:gd name="connsiteY4" fmla="*/ 0 h 1569515"/>
              <a:gd name="connsiteX0" fmla="*/ 0 w 948883"/>
              <a:gd name="connsiteY0" fmla="*/ 0 h 1569515"/>
              <a:gd name="connsiteX1" fmla="*/ 0 w 948883"/>
              <a:gd name="connsiteY1" fmla="*/ 1423763 h 1569515"/>
              <a:gd name="connsiteX2" fmla="*/ 742566 w 948883"/>
              <a:gd name="connsiteY2" fmla="*/ 874510 h 1569515"/>
              <a:gd name="connsiteX3" fmla="*/ 714950 w 948883"/>
              <a:gd name="connsiteY3" fmla="*/ 444926 h 1569515"/>
              <a:gd name="connsiteX4" fmla="*/ 0 w 948883"/>
              <a:gd name="connsiteY4" fmla="*/ 0 h 1569515"/>
              <a:gd name="connsiteX0" fmla="*/ 0 w 909138"/>
              <a:gd name="connsiteY0" fmla="*/ 0 h 1569515"/>
              <a:gd name="connsiteX1" fmla="*/ 0 w 909138"/>
              <a:gd name="connsiteY1" fmla="*/ 1423763 h 1569515"/>
              <a:gd name="connsiteX2" fmla="*/ 742566 w 909138"/>
              <a:gd name="connsiteY2" fmla="*/ 874510 h 1569515"/>
              <a:gd name="connsiteX3" fmla="*/ 714950 w 909138"/>
              <a:gd name="connsiteY3" fmla="*/ 444926 h 1569515"/>
              <a:gd name="connsiteX4" fmla="*/ 0 w 909138"/>
              <a:gd name="connsiteY4" fmla="*/ 0 h 1569515"/>
              <a:gd name="connsiteX0" fmla="*/ 0 w 909138"/>
              <a:gd name="connsiteY0" fmla="*/ 0 h 1423763"/>
              <a:gd name="connsiteX1" fmla="*/ 0 w 909138"/>
              <a:gd name="connsiteY1" fmla="*/ 1423763 h 1423763"/>
              <a:gd name="connsiteX2" fmla="*/ 742566 w 909138"/>
              <a:gd name="connsiteY2" fmla="*/ 874510 h 1423763"/>
              <a:gd name="connsiteX3" fmla="*/ 714950 w 909138"/>
              <a:gd name="connsiteY3" fmla="*/ 444926 h 1423763"/>
              <a:gd name="connsiteX4" fmla="*/ 0 w 909138"/>
              <a:gd name="connsiteY4" fmla="*/ 0 h 14237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09138" h="1423763">
                <a:moveTo>
                  <a:pt x="0" y="0"/>
                </a:moveTo>
                <a:lnTo>
                  <a:pt x="0" y="1423763"/>
                </a:lnTo>
                <a:cubicBezTo>
                  <a:pt x="307056" y="1125441"/>
                  <a:pt x="599640" y="970558"/>
                  <a:pt x="742566" y="874510"/>
                </a:cubicBezTo>
                <a:cubicBezTo>
                  <a:pt x="885492" y="778462"/>
                  <a:pt x="909138" y="598868"/>
                  <a:pt x="714950" y="444926"/>
                </a:cubicBezTo>
                <a:cubicBezTo>
                  <a:pt x="481017" y="259268"/>
                  <a:pt x="145961" y="10213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8" name="Freeform 7"/>
          <p:cNvSpPr/>
          <p:nvPr/>
        </p:nvSpPr>
        <p:spPr bwMode="ltGray">
          <a:xfrm>
            <a:off x="10275029" y="-3132"/>
            <a:ext cx="1933673" cy="1647155"/>
          </a:xfrm>
          <a:custGeom>
            <a:avLst/>
            <a:gdLst>
              <a:gd name="connsiteX0" fmla="*/ 422754 w 1302707"/>
              <a:gd name="connsiteY0" fmla="*/ 0 h 1615858"/>
              <a:gd name="connsiteX1" fmla="*/ 1302707 w 1302707"/>
              <a:gd name="connsiteY1" fmla="*/ 0 h 1615858"/>
              <a:gd name="connsiteX2" fmla="*/ 1290181 w 1302707"/>
              <a:gd name="connsiteY2" fmla="*/ 1615858 h 1615858"/>
              <a:gd name="connsiteX3" fmla="*/ 109603 w 1302707"/>
              <a:gd name="connsiteY3" fmla="*/ 879954 h 1615858"/>
              <a:gd name="connsiteX4" fmla="*/ 0 w 1302707"/>
              <a:gd name="connsiteY4" fmla="*/ 382044 h 1615858"/>
              <a:gd name="connsiteX5" fmla="*/ 422754 w 1302707"/>
              <a:gd name="connsiteY5" fmla="*/ 0 h 1615858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762517"/>
              <a:gd name="connsiteX1" fmla="*/ 1408134 w 1408134"/>
              <a:gd name="connsiteY1" fmla="*/ 0 h 1762517"/>
              <a:gd name="connsiteX2" fmla="*/ 1395608 w 1408134"/>
              <a:gd name="connsiteY2" fmla="*/ 1615858 h 1762517"/>
              <a:gd name="connsiteX3" fmla="*/ 215030 w 1408134"/>
              <a:gd name="connsiteY3" fmla="*/ 879954 h 1762517"/>
              <a:gd name="connsiteX4" fmla="*/ 105427 w 1408134"/>
              <a:gd name="connsiteY4" fmla="*/ 382044 h 1762517"/>
              <a:gd name="connsiteX5" fmla="*/ 528181 w 1408134"/>
              <a:gd name="connsiteY5" fmla="*/ 0 h 1762517"/>
              <a:gd name="connsiteX0" fmla="*/ 528181 w 1408134"/>
              <a:gd name="connsiteY0" fmla="*/ 0 h 1615858"/>
              <a:gd name="connsiteX1" fmla="*/ 1408134 w 1408134"/>
              <a:gd name="connsiteY1" fmla="*/ 0 h 1615858"/>
              <a:gd name="connsiteX2" fmla="*/ 1395608 w 1408134"/>
              <a:gd name="connsiteY2" fmla="*/ 1615858 h 1615858"/>
              <a:gd name="connsiteX3" fmla="*/ 215030 w 1408134"/>
              <a:gd name="connsiteY3" fmla="*/ 879954 h 1615858"/>
              <a:gd name="connsiteX4" fmla="*/ 105427 w 1408134"/>
              <a:gd name="connsiteY4" fmla="*/ 382044 h 1615858"/>
              <a:gd name="connsiteX5" fmla="*/ 528181 w 1408134"/>
              <a:gd name="connsiteY5" fmla="*/ 0 h 1615858"/>
              <a:gd name="connsiteX0" fmla="*/ 529337 w 1409290"/>
              <a:gd name="connsiteY0" fmla="*/ 0 h 1615858"/>
              <a:gd name="connsiteX1" fmla="*/ 1409290 w 1409290"/>
              <a:gd name="connsiteY1" fmla="*/ 0 h 1615858"/>
              <a:gd name="connsiteX2" fmla="*/ 1396764 w 1409290"/>
              <a:gd name="connsiteY2" fmla="*/ 1615858 h 1615858"/>
              <a:gd name="connsiteX3" fmla="*/ 215030 w 1409290"/>
              <a:gd name="connsiteY3" fmla="*/ 864897 h 1615858"/>
              <a:gd name="connsiteX4" fmla="*/ 106583 w 1409290"/>
              <a:gd name="connsiteY4" fmla="*/ 382044 h 1615858"/>
              <a:gd name="connsiteX5" fmla="*/ 529337 w 1409290"/>
              <a:gd name="connsiteY5" fmla="*/ 0 h 1615858"/>
              <a:gd name="connsiteX0" fmla="*/ 522046 w 1401999"/>
              <a:gd name="connsiteY0" fmla="*/ 0 h 1615858"/>
              <a:gd name="connsiteX1" fmla="*/ 1401999 w 1401999"/>
              <a:gd name="connsiteY1" fmla="*/ 0 h 1615858"/>
              <a:gd name="connsiteX2" fmla="*/ 1389473 w 1401999"/>
              <a:gd name="connsiteY2" fmla="*/ 1615858 h 1615858"/>
              <a:gd name="connsiteX3" fmla="*/ 207739 w 1401999"/>
              <a:gd name="connsiteY3" fmla="*/ 864897 h 1615858"/>
              <a:gd name="connsiteX4" fmla="*/ 99292 w 1401999"/>
              <a:gd name="connsiteY4" fmla="*/ 382044 h 1615858"/>
              <a:gd name="connsiteX5" fmla="*/ 522046 w 1401999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15858"/>
              <a:gd name="connsiteX1" fmla="*/ 1450255 w 1450255"/>
              <a:gd name="connsiteY1" fmla="*/ 0 h 1615858"/>
              <a:gd name="connsiteX2" fmla="*/ 1437729 w 1450255"/>
              <a:gd name="connsiteY2" fmla="*/ 1615858 h 1615858"/>
              <a:gd name="connsiteX3" fmla="*/ 255995 w 1450255"/>
              <a:gd name="connsiteY3" fmla="*/ 864897 h 1615858"/>
              <a:gd name="connsiteX4" fmla="*/ 147548 w 1450255"/>
              <a:gd name="connsiteY4" fmla="*/ 382044 h 1615858"/>
              <a:gd name="connsiteX5" fmla="*/ 570302 w 1450255"/>
              <a:gd name="connsiteY5" fmla="*/ 0 h 1615858"/>
              <a:gd name="connsiteX0" fmla="*/ 570302 w 1450255"/>
              <a:gd name="connsiteY0" fmla="*/ 0 h 1647155"/>
              <a:gd name="connsiteX1" fmla="*/ 1450255 w 1450255"/>
              <a:gd name="connsiteY1" fmla="*/ 0 h 1647155"/>
              <a:gd name="connsiteX2" fmla="*/ 1437729 w 1450255"/>
              <a:gd name="connsiteY2" fmla="*/ 1647155 h 1647155"/>
              <a:gd name="connsiteX3" fmla="*/ 255995 w 1450255"/>
              <a:gd name="connsiteY3" fmla="*/ 864897 h 1647155"/>
              <a:gd name="connsiteX4" fmla="*/ 147548 w 1450255"/>
              <a:gd name="connsiteY4" fmla="*/ 382044 h 1647155"/>
              <a:gd name="connsiteX5" fmla="*/ 570302 w 1450255"/>
              <a:gd name="connsiteY5" fmla="*/ 0 h 16471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0255" h="1647155">
                <a:moveTo>
                  <a:pt x="570302" y="0"/>
                </a:moveTo>
                <a:lnTo>
                  <a:pt x="1450255" y="0"/>
                </a:lnTo>
                <a:cubicBezTo>
                  <a:pt x="1446080" y="538619"/>
                  <a:pt x="1441904" y="1108536"/>
                  <a:pt x="1437729" y="1647155"/>
                </a:cubicBezTo>
                <a:cubicBezTo>
                  <a:pt x="1059800" y="1253174"/>
                  <a:pt x="463734" y="1013829"/>
                  <a:pt x="255995" y="864897"/>
                </a:cubicBezTo>
                <a:cubicBezTo>
                  <a:pt x="0" y="680990"/>
                  <a:pt x="64002" y="497791"/>
                  <a:pt x="147548" y="382044"/>
                </a:cubicBezTo>
                <a:cubicBezTo>
                  <a:pt x="231094" y="266297"/>
                  <a:pt x="385474" y="72158"/>
                  <a:pt x="570302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54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/>
          </a:scene3d>
          <a:sp3d>
            <a:bevelT w="101600" h="1016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3060509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7336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99998" y="2"/>
            <a:ext cx="3907593" cy="75351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53517">
                <a:moveTo>
                  <a:pt x="0" y="0"/>
                </a:moveTo>
                <a:lnTo>
                  <a:pt x="2930695" y="0"/>
                </a:lnTo>
                <a:cubicBezTo>
                  <a:pt x="2322114" y="140439"/>
                  <a:pt x="1849014" y="365685"/>
                  <a:pt x="1511500" y="559601"/>
                </a:cubicBezTo>
                <a:cubicBezTo>
                  <a:pt x="1173986" y="753517"/>
                  <a:pt x="812721" y="735921"/>
                  <a:pt x="556717" y="522102"/>
                </a:cubicBezTo>
                <a:cubicBezTo>
                  <a:pt x="300713" y="308283"/>
                  <a:pt x="260981" y="254968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0" y="146305"/>
            <a:ext cx="1164525" cy="1945287"/>
          </a:xfrm>
          <a:custGeom>
            <a:avLst/>
            <a:gdLst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600891"/>
              <a:gd name="connsiteY0" fmla="*/ 124641 h 2179320"/>
              <a:gd name="connsiteX1" fmla="*/ 0 w 600891"/>
              <a:gd name="connsiteY1" fmla="*/ 1992630 h 2179320"/>
              <a:gd name="connsiteX2" fmla="*/ 600891 w 600891"/>
              <a:gd name="connsiteY2" fmla="*/ 1244781 h 2179320"/>
              <a:gd name="connsiteX3" fmla="*/ 0 w 600891"/>
              <a:gd name="connsiteY3" fmla="*/ 124641 h 2179320"/>
              <a:gd name="connsiteX0" fmla="*/ 0 w 600891"/>
              <a:gd name="connsiteY0" fmla="*/ 0 h 2054679"/>
              <a:gd name="connsiteX1" fmla="*/ 0 w 600891"/>
              <a:gd name="connsiteY1" fmla="*/ 1867989 h 2054679"/>
              <a:gd name="connsiteX2" fmla="*/ 600891 w 600891"/>
              <a:gd name="connsiteY2" fmla="*/ 1120140 h 2054679"/>
              <a:gd name="connsiteX3" fmla="*/ 0 w 600891"/>
              <a:gd name="connsiteY3" fmla="*/ 0 h 2054679"/>
              <a:gd name="connsiteX0" fmla="*/ 0 w 600891"/>
              <a:gd name="connsiteY0" fmla="*/ 0 h 1867989"/>
              <a:gd name="connsiteX1" fmla="*/ 0 w 600891"/>
              <a:gd name="connsiteY1" fmla="*/ 1867989 h 1867989"/>
              <a:gd name="connsiteX2" fmla="*/ 600891 w 600891"/>
              <a:gd name="connsiteY2" fmla="*/ 1120140 h 1867989"/>
              <a:gd name="connsiteX3" fmla="*/ 0 w 600891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0 w 874222"/>
              <a:gd name="connsiteY0" fmla="*/ 0 h 1867989"/>
              <a:gd name="connsiteX1" fmla="*/ 0 w 874222"/>
              <a:gd name="connsiteY1" fmla="*/ 1867989 h 1867989"/>
              <a:gd name="connsiteX2" fmla="*/ 600891 w 874222"/>
              <a:gd name="connsiteY2" fmla="*/ 1120140 h 1867989"/>
              <a:gd name="connsiteX3" fmla="*/ 0 w 874222"/>
              <a:gd name="connsiteY3" fmla="*/ 0 h 1867989"/>
              <a:gd name="connsiteX0" fmla="*/ 2959 w 604343"/>
              <a:gd name="connsiteY0" fmla="*/ 0 h 1945287"/>
              <a:gd name="connsiteX1" fmla="*/ 0 w 604343"/>
              <a:gd name="connsiteY1" fmla="*/ 1945287 h 1945287"/>
              <a:gd name="connsiteX2" fmla="*/ 603850 w 604343"/>
              <a:gd name="connsiteY2" fmla="*/ 1120140 h 1945287"/>
              <a:gd name="connsiteX3" fmla="*/ 2959 w 604343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  <a:gd name="connsiteX0" fmla="*/ 2959 w 873394"/>
              <a:gd name="connsiteY0" fmla="*/ 0 h 1945287"/>
              <a:gd name="connsiteX1" fmla="*/ 0 w 873394"/>
              <a:gd name="connsiteY1" fmla="*/ 1945287 h 1945287"/>
              <a:gd name="connsiteX2" fmla="*/ 603850 w 873394"/>
              <a:gd name="connsiteY2" fmla="*/ 1120140 h 1945287"/>
              <a:gd name="connsiteX3" fmla="*/ 2959 w 873394"/>
              <a:gd name="connsiteY3" fmla="*/ 0 h 194528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73394" h="1945287">
                <a:moveTo>
                  <a:pt x="2959" y="0"/>
                </a:moveTo>
                <a:cubicBezTo>
                  <a:pt x="1973" y="648429"/>
                  <a:pt x="986" y="1296858"/>
                  <a:pt x="0" y="1945287"/>
                </a:cubicBezTo>
                <a:cubicBezTo>
                  <a:pt x="357103" y="1330754"/>
                  <a:pt x="302614" y="1474615"/>
                  <a:pt x="603850" y="1120140"/>
                </a:cubicBezTo>
                <a:cubicBezTo>
                  <a:pt x="873394" y="743495"/>
                  <a:pt x="557975" y="492846"/>
                  <a:pt x="2959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27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 flipH="1">
            <a:off x="8335461" y="2"/>
            <a:ext cx="3699985" cy="697912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761578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889023" y="369862"/>
                  <a:pt x="1557041" y="565720"/>
                </a:cubicBezTo>
                <a:cubicBezTo>
                  <a:pt x="1225059" y="761578"/>
                  <a:pt x="970499" y="736437"/>
                  <a:pt x="739391" y="563932"/>
                </a:cubicBezTo>
                <a:cubicBezTo>
                  <a:pt x="508283" y="391427"/>
                  <a:pt x="293677" y="225613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1" name="Freeform 10"/>
          <p:cNvSpPr/>
          <p:nvPr/>
        </p:nvSpPr>
        <p:spPr bwMode="ltGray">
          <a:xfrm>
            <a:off x="11071949" y="118998"/>
            <a:ext cx="1120281" cy="1938933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40211" h="1938933">
                <a:moveTo>
                  <a:pt x="836906" y="0"/>
                </a:moveTo>
                <a:cubicBezTo>
                  <a:pt x="838008" y="646311"/>
                  <a:pt x="839109" y="1292622"/>
                  <a:pt x="840211" y="1938933"/>
                </a:cubicBezTo>
                <a:cubicBezTo>
                  <a:pt x="716023" y="1663542"/>
                  <a:pt x="469477" y="1401871"/>
                  <a:pt x="282630" y="1168052"/>
                </a:cubicBezTo>
                <a:cubicBezTo>
                  <a:pt x="176409" y="1037236"/>
                  <a:pt x="0" y="767777"/>
                  <a:pt x="288893" y="466595"/>
                </a:cubicBezTo>
                <a:lnTo>
                  <a:pt x="836906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 flipV="1">
            <a:off x="11205841" y="4828140"/>
            <a:ext cx="986160" cy="1798505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78770" y="1663542"/>
                  <a:pt x="432224" y="1401871"/>
                  <a:pt x="245377" y="1168052"/>
                </a:cubicBezTo>
                <a:cubicBezTo>
                  <a:pt x="139156" y="1037236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78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3" name="Freeform 12"/>
          <p:cNvSpPr/>
          <p:nvPr/>
        </p:nvSpPr>
        <p:spPr bwMode="ltGray">
          <a:xfrm flipH="1" flipV="1">
            <a:off x="7945992" y="5930043"/>
            <a:ext cx="4040773" cy="927957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30695" h="1012609">
                <a:moveTo>
                  <a:pt x="0" y="0"/>
                </a:moveTo>
                <a:lnTo>
                  <a:pt x="2930695" y="0"/>
                </a:lnTo>
                <a:cubicBezTo>
                  <a:pt x="2369316" y="163133"/>
                  <a:pt x="1931923" y="362314"/>
                  <a:pt x="1558781" y="546614"/>
                </a:cubicBezTo>
                <a:cubicBezTo>
                  <a:pt x="1185639" y="730914"/>
                  <a:pt x="969389" y="1012609"/>
                  <a:pt x="640049" y="766159"/>
                </a:cubicBezTo>
                <a:cubicBezTo>
                  <a:pt x="434246" y="591862"/>
                  <a:pt x="273931" y="256755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4" name="Freeform 13"/>
          <p:cNvSpPr/>
          <p:nvPr/>
        </p:nvSpPr>
        <p:spPr bwMode="ltGray">
          <a:xfrm flipV="1">
            <a:off x="316353" y="6065126"/>
            <a:ext cx="3852524" cy="802209"/>
          </a:xfrm>
          <a:custGeom>
            <a:avLst/>
            <a:gdLst>
              <a:gd name="connsiteX0" fmla="*/ 0 w 2930695"/>
              <a:gd name="connsiteY0" fmla="*/ 0 h 559601"/>
              <a:gd name="connsiteX1" fmla="*/ 2930695 w 2930695"/>
              <a:gd name="connsiteY1" fmla="*/ 0 h 559601"/>
              <a:gd name="connsiteX2" fmla="*/ 1511500 w 2930695"/>
              <a:gd name="connsiteY2" fmla="*/ 559601 h 559601"/>
              <a:gd name="connsiteX3" fmla="*/ 556717 w 2930695"/>
              <a:gd name="connsiteY3" fmla="*/ 522102 h 559601"/>
              <a:gd name="connsiteX4" fmla="*/ 0 w 2930695"/>
              <a:gd name="connsiteY4" fmla="*/ 0 h 559601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395663 w 3578275"/>
              <a:gd name="connsiteY0" fmla="*/ 0 h 646618"/>
              <a:gd name="connsiteX1" fmla="*/ 3326358 w 3578275"/>
              <a:gd name="connsiteY1" fmla="*/ 0 h 646618"/>
              <a:gd name="connsiteX2" fmla="*/ 1907163 w 3578275"/>
              <a:gd name="connsiteY2" fmla="*/ 559601 h 646618"/>
              <a:gd name="connsiteX3" fmla="*/ 952380 w 3578275"/>
              <a:gd name="connsiteY3" fmla="*/ 522102 h 646618"/>
              <a:gd name="connsiteX4" fmla="*/ 395663 w 3578275"/>
              <a:gd name="connsiteY4" fmla="*/ 0 h 646618"/>
              <a:gd name="connsiteX0" fmla="*/ 0 w 3182612"/>
              <a:gd name="connsiteY0" fmla="*/ 0 h 646618"/>
              <a:gd name="connsiteX1" fmla="*/ 2930695 w 3182612"/>
              <a:gd name="connsiteY1" fmla="*/ 0 h 646618"/>
              <a:gd name="connsiteX2" fmla="*/ 1511500 w 3182612"/>
              <a:gd name="connsiteY2" fmla="*/ 559601 h 646618"/>
              <a:gd name="connsiteX3" fmla="*/ 556717 w 3182612"/>
              <a:gd name="connsiteY3" fmla="*/ 522102 h 646618"/>
              <a:gd name="connsiteX4" fmla="*/ 0 w 3182612"/>
              <a:gd name="connsiteY4" fmla="*/ 0 h 646618"/>
              <a:gd name="connsiteX0" fmla="*/ 0 w 3182612"/>
              <a:gd name="connsiteY0" fmla="*/ 0 h 735921"/>
              <a:gd name="connsiteX1" fmla="*/ 2930695 w 3182612"/>
              <a:gd name="connsiteY1" fmla="*/ 0 h 735921"/>
              <a:gd name="connsiteX2" fmla="*/ 1511500 w 3182612"/>
              <a:gd name="connsiteY2" fmla="*/ 559601 h 735921"/>
              <a:gd name="connsiteX3" fmla="*/ 556717 w 3182612"/>
              <a:gd name="connsiteY3" fmla="*/ 522102 h 735921"/>
              <a:gd name="connsiteX4" fmla="*/ 0 w 3182612"/>
              <a:gd name="connsiteY4" fmla="*/ 0 h 735921"/>
              <a:gd name="connsiteX0" fmla="*/ 0 w 3182612"/>
              <a:gd name="connsiteY0" fmla="*/ 0 h 753517"/>
              <a:gd name="connsiteX1" fmla="*/ 2930695 w 3182612"/>
              <a:gd name="connsiteY1" fmla="*/ 0 h 753517"/>
              <a:gd name="connsiteX2" fmla="*/ 1511500 w 3182612"/>
              <a:gd name="connsiteY2" fmla="*/ 559601 h 753517"/>
              <a:gd name="connsiteX3" fmla="*/ 556717 w 3182612"/>
              <a:gd name="connsiteY3" fmla="*/ 522102 h 753517"/>
              <a:gd name="connsiteX4" fmla="*/ 0 w 3182612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3517"/>
              <a:gd name="connsiteX1" fmla="*/ 2930695 w 2930695"/>
              <a:gd name="connsiteY1" fmla="*/ 0 h 753517"/>
              <a:gd name="connsiteX2" fmla="*/ 1511500 w 2930695"/>
              <a:gd name="connsiteY2" fmla="*/ 559601 h 753517"/>
              <a:gd name="connsiteX3" fmla="*/ 556717 w 2930695"/>
              <a:gd name="connsiteY3" fmla="*/ 522102 h 753517"/>
              <a:gd name="connsiteX4" fmla="*/ 0 w 2930695"/>
              <a:gd name="connsiteY4" fmla="*/ 0 h 753517"/>
              <a:gd name="connsiteX0" fmla="*/ 0 w 2930695"/>
              <a:gd name="connsiteY0" fmla="*/ 0 h 759635"/>
              <a:gd name="connsiteX1" fmla="*/ 2930695 w 2930695"/>
              <a:gd name="connsiteY1" fmla="*/ 0 h 759635"/>
              <a:gd name="connsiteX2" fmla="*/ 1557041 w 2930695"/>
              <a:gd name="connsiteY2" fmla="*/ 565720 h 759635"/>
              <a:gd name="connsiteX3" fmla="*/ 556717 w 2930695"/>
              <a:gd name="connsiteY3" fmla="*/ 522102 h 759635"/>
              <a:gd name="connsiteX4" fmla="*/ 0 w 2930695"/>
              <a:gd name="connsiteY4" fmla="*/ 0 h 759635"/>
              <a:gd name="connsiteX0" fmla="*/ 0 w 2930695"/>
              <a:gd name="connsiteY0" fmla="*/ 0 h 759636"/>
              <a:gd name="connsiteX1" fmla="*/ 2930695 w 2930695"/>
              <a:gd name="connsiteY1" fmla="*/ 0 h 759636"/>
              <a:gd name="connsiteX2" fmla="*/ 1557041 w 2930695"/>
              <a:gd name="connsiteY2" fmla="*/ 565720 h 759636"/>
              <a:gd name="connsiteX3" fmla="*/ 556717 w 2930695"/>
              <a:gd name="connsiteY3" fmla="*/ 522102 h 759636"/>
              <a:gd name="connsiteX4" fmla="*/ 0 w 2930695"/>
              <a:gd name="connsiteY4" fmla="*/ 0 h 759636"/>
              <a:gd name="connsiteX0" fmla="*/ 0 w 2930695"/>
              <a:gd name="connsiteY0" fmla="*/ 0 h 659258"/>
              <a:gd name="connsiteX1" fmla="*/ 2930695 w 2930695"/>
              <a:gd name="connsiteY1" fmla="*/ 0 h 659258"/>
              <a:gd name="connsiteX2" fmla="*/ 1557041 w 2930695"/>
              <a:gd name="connsiteY2" fmla="*/ 565720 h 659258"/>
              <a:gd name="connsiteX3" fmla="*/ 704243 w 2930695"/>
              <a:gd name="connsiteY3" fmla="*/ 561230 h 659258"/>
              <a:gd name="connsiteX4" fmla="*/ 0 w 2930695"/>
              <a:gd name="connsiteY4" fmla="*/ 0 h 659258"/>
              <a:gd name="connsiteX0" fmla="*/ 0 w 2930695"/>
              <a:gd name="connsiteY0" fmla="*/ 0 h 659709"/>
              <a:gd name="connsiteX1" fmla="*/ 2930695 w 2930695"/>
              <a:gd name="connsiteY1" fmla="*/ 0 h 659709"/>
              <a:gd name="connsiteX2" fmla="*/ 1557041 w 2930695"/>
              <a:gd name="connsiteY2" fmla="*/ 565720 h 659709"/>
              <a:gd name="connsiteX3" fmla="*/ 739391 w 2930695"/>
              <a:gd name="connsiteY3" fmla="*/ 563932 h 659709"/>
              <a:gd name="connsiteX4" fmla="*/ 0 w 2930695"/>
              <a:gd name="connsiteY4" fmla="*/ 0 h 659709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36437"/>
              <a:gd name="connsiteX1" fmla="*/ 2930695 w 2930695"/>
              <a:gd name="connsiteY1" fmla="*/ 0 h 736437"/>
              <a:gd name="connsiteX2" fmla="*/ 1557041 w 2930695"/>
              <a:gd name="connsiteY2" fmla="*/ 565720 h 736437"/>
              <a:gd name="connsiteX3" fmla="*/ 739391 w 2930695"/>
              <a:gd name="connsiteY3" fmla="*/ 563932 h 736437"/>
              <a:gd name="connsiteX4" fmla="*/ 0 w 2930695"/>
              <a:gd name="connsiteY4" fmla="*/ 0 h 736437"/>
              <a:gd name="connsiteX0" fmla="*/ 0 w 2930695"/>
              <a:gd name="connsiteY0" fmla="*/ 0 h 761578"/>
              <a:gd name="connsiteX1" fmla="*/ 2930695 w 2930695"/>
              <a:gd name="connsiteY1" fmla="*/ 0 h 761578"/>
              <a:gd name="connsiteX2" fmla="*/ 1557041 w 2930695"/>
              <a:gd name="connsiteY2" fmla="*/ 565720 h 761578"/>
              <a:gd name="connsiteX3" fmla="*/ 739391 w 2930695"/>
              <a:gd name="connsiteY3" fmla="*/ 563932 h 761578"/>
              <a:gd name="connsiteX4" fmla="*/ 0 w 2930695"/>
              <a:gd name="connsiteY4" fmla="*/ 0 h 761578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8664"/>
              <a:gd name="connsiteX1" fmla="*/ 2930695 w 2930695"/>
              <a:gd name="connsiteY1" fmla="*/ 0 h 938664"/>
              <a:gd name="connsiteX2" fmla="*/ 1557041 w 2930695"/>
              <a:gd name="connsiteY2" fmla="*/ 565720 h 938664"/>
              <a:gd name="connsiteX3" fmla="*/ 640049 w 2930695"/>
              <a:gd name="connsiteY3" fmla="*/ 766159 h 938664"/>
              <a:gd name="connsiteX4" fmla="*/ 0 w 2930695"/>
              <a:gd name="connsiteY4" fmla="*/ 0 h 938664"/>
              <a:gd name="connsiteX0" fmla="*/ 0 w 2930695"/>
              <a:gd name="connsiteY0" fmla="*/ 0 h 939560"/>
              <a:gd name="connsiteX1" fmla="*/ 2930695 w 2930695"/>
              <a:gd name="connsiteY1" fmla="*/ 0 h 939560"/>
              <a:gd name="connsiteX2" fmla="*/ 1557041 w 2930695"/>
              <a:gd name="connsiteY2" fmla="*/ 565720 h 939560"/>
              <a:gd name="connsiteX3" fmla="*/ 640049 w 2930695"/>
              <a:gd name="connsiteY3" fmla="*/ 766159 h 939560"/>
              <a:gd name="connsiteX4" fmla="*/ 0 w 2930695"/>
              <a:gd name="connsiteY4" fmla="*/ 0 h 939560"/>
              <a:gd name="connsiteX0" fmla="*/ 0 w 2930695"/>
              <a:gd name="connsiteY0" fmla="*/ 0 h 940456"/>
              <a:gd name="connsiteX1" fmla="*/ 2930695 w 2930695"/>
              <a:gd name="connsiteY1" fmla="*/ 0 h 940456"/>
              <a:gd name="connsiteX2" fmla="*/ 1557041 w 2930695"/>
              <a:gd name="connsiteY2" fmla="*/ 565720 h 940456"/>
              <a:gd name="connsiteX3" fmla="*/ 640049 w 2930695"/>
              <a:gd name="connsiteY3" fmla="*/ 766159 h 940456"/>
              <a:gd name="connsiteX4" fmla="*/ 0 w 2930695"/>
              <a:gd name="connsiteY4" fmla="*/ 0 h 940456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7041 w 2930695"/>
              <a:gd name="connsiteY2" fmla="*/ 565720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38147"/>
              <a:gd name="connsiteX1" fmla="*/ 2930695 w 2930695"/>
              <a:gd name="connsiteY1" fmla="*/ 0 h 1038147"/>
              <a:gd name="connsiteX2" fmla="*/ 1558781 w 2930695"/>
              <a:gd name="connsiteY2" fmla="*/ 546614 h 1038147"/>
              <a:gd name="connsiteX3" fmla="*/ 640049 w 2930695"/>
              <a:gd name="connsiteY3" fmla="*/ 766159 h 1038147"/>
              <a:gd name="connsiteX4" fmla="*/ 0 w 2930695"/>
              <a:gd name="connsiteY4" fmla="*/ 0 h 1038147"/>
              <a:gd name="connsiteX0" fmla="*/ 0 w 2930695"/>
              <a:gd name="connsiteY0" fmla="*/ 0 h 1012609"/>
              <a:gd name="connsiteX1" fmla="*/ 2930695 w 2930695"/>
              <a:gd name="connsiteY1" fmla="*/ 0 h 1012609"/>
              <a:gd name="connsiteX2" fmla="*/ 1558781 w 2930695"/>
              <a:gd name="connsiteY2" fmla="*/ 546614 h 1012609"/>
              <a:gd name="connsiteX3" fmla="*/ 640049 w 2930695"/>
              <a:gd name="connsiteY3" fmla="*/ 766159 h 1012609"/>
              <a:gd name="connsiteX4" fmla="*/ 0 w 2930695"/>
              <a:gd name="connsiteY4" fmla="*/ 0 h 1012609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58781 w 2930695"/>
              <a:gd name="connsiteY2" fmla="*/ 546614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30695"/>
              <a:gd name="connsiteY0" fmla="*/ 0 h 1019615"/>
              <a:gd name="connsiteX1" fmla="*/ 2930695 w 2930695"/>
              <a:gd name="connsiteY1" fmla="*/ 0 h 1019615"/>
              <a:gd name="connsiteX2" fmla="*/ 1542035 w 2930695"/>
              <a:gd name="connsiteY2" fmla="*/ 592680 h 1019615"/>
              <a:gd name="connsiteX3" fmla="*/ 609196 w 2930695"/>
              <a:gd name="connsiteY3" fmla="*/ 773165 h 1019615"/>
              <a:gd name="connsiteX4" fmla="*/ 0 w 2930695"/>
              <a:gd name="connsiteY4" fmla="*/ 0 h 1019615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1021476"/>
              <a:gd name="connsiteX1" fmla="*/ 2987052 w 2987052"/>
              <a:gd name="connsiteY1" fmla="*/ 0 h 1021476"/>
              <a:gd name="connsiteX2" fmla="*/ 1542035 w 2987052"/>
              <a:gd name="connsiteY2" fmla="*/ 594541 h 1021476"/>
              <a:gd name="connsiteX3" fmla="*/ 609196 w 2987052"/>
              <a:gd name="connsiteY3" fmla="*/ 775026 h 1021476"/>
              <a:gd name="connsiteX4" fmla="*/ 0 w 2987052"/>
              <a:gd name="connsiteY4" fmla="*/ 1861 h 1021476"/>
              <a:gd name="connsiteX0" fmla="*/ 0 w 2987052"/>
              <a:gd name="connsiteY0" fmla="*/ 1861 h 989277"/>
              <a:gd name="connsiteX1" fmla="*/ 2987052 w 2987052"/>
              <a:gd name="connsiteY1" fmla="*/ 0 h 989277"/>
              <a:gd name="connsiteX2" fmla="*/ 1542035 w 2987052"/>
              <a:gd name="connsiteY2" fmla="*/ 594541 h 989277"/>
              <a:gd name="connsiteX3" fmla="*/ 609196 w 2987052"/>
              <a:gd name="connsiteY3" fmla="*/ 775026 h 989277"/>
              <a:gd name="connsiteX4" fmla="*/ 0 w 2987052"/>
              <a:gd name="connsiteY4" fmla="*/ 1861 h 9892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987052" h="989277">
                <a:moveTo>
                  <a:pt x="0" y="1861"/>
                </a:moveTo>
                <a:lnTo>
                  <a:pt x="2987052" y="0"/>
                </a:lnTo>
                <a:cubicBezTo>
                  <a:pt x="2259403" y="231765"/>
                  <a:pt x="1909957" y="389861"/>
                  <a:pt x="1542035" y="594541"/>
                </a:cubicBezTo>
                <a:cubicBezTo>
                  <a:pt x="1174113" y="799221"/>
                  <a:pt x="890611" y="989277"/>
                  <a:pt x="609196" y="775026"/>
                </a:cubicBezTo>
                <a:cubicBezTo>
                  <a:pt x="403393" y="600729"/>
                  <a:pt x="230262" y="329225"/>
                  <a:pt x="0" y="1861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5" name="Freeform 14"/>
          <p:cNvSpPr/>
          <p:nvPr/>
        </p:nvSpPr>
        <p:spPr bwMode="ltGray">
          <a:xfrm flipH="1" flipV="1">
            <a:off x="0" y="4779980"/>
            <a:ext cx="940525" cy="2062054"/>
          </a:xfrm>
          <a:custGeom>
            <a:avLst/>
            <a:gdLst>
              <a:gd name="connsiteX0" fmla="*/ 554276 w 560540"/>
              <a:gd name="connsiteY0" fmla="*/ 0 h 1869510"/>
              <a:gd name="connsiteX1" fmla="*/ 560540 w 560540"/>
              <a:gd name="connsiteY1" fmla="*/ 1869510 h 1869510"/>
              <a:gd name="connsiteX2" fmla="*/ 0 w 560540"/>
              <a:gd name="connsiteY2" fmla="*/ 1168052 h 1869510"/>
              <a:gd name="connsiteX3" fmla="*/ 6263 w 560540"/>
              <a:gd name="connsiteY3" fmla="*/ 466595 h 1869510"/>
              <a:gd name="connsiteX4" fmla="*/ 554276 w 56054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3170"/>
              <a:gd name="connsiteY0" fmla="*/ 0 h 1869510"/>
              <a:gd name="connsiteX1" fmla="*/ 843170 w 843170"/>
              <a:gd name="connsiteY1" fmla="*/ 1869510 h 1869510"/>
              <a:gd name="connsiteX2" fmla="*/ 282630 w 843170"/>
              <a:gd name="connsiteY2" fmla="*/ 1168052 h 1869510"/>
              <a:gd name="connsiteX3" fmla="*/ 288893 w 843170"/>
              <a:gd name="connsiteY3" fmla="*/ 466595 h 1869510"/>
              <a:gd name="connsiteX4" fmla="*/ 836906 w 843170"/>
              <a:gd name="connsiteY4" fmla="*/ 0 h 1869510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836906 w 840211"/>
              <a:gd name="connsiteY0" fmla="*/ 0 h 1938933"/>
              <a:gd name="connsiteX1" fmla="*/ 840211 w 840211"/>
              <a:gd name="connsiteY1" fmla="*/ 1938933 h 1938933"/>
              <a:gd name="connsiteX2" fmla="*/ 282630 w 840211"/>
              <a:gd name="connsiteY2" fmla="*/ 1168052 h 1938933"/>
              <a:gd name="connsiteX3" fmla="*/ 288893 w 840211"/>
              <a:gd name="connsiteY3" fmla="*/ 466595 h 1938933"/>
              <a:gd name="connsiteX4" fmla="*/ 836906 w 840211"/>
              <a:gd name="connsiteY4" fmla="*/ 0 h 1938933"/>
              <a:gd name="connsiteX0" fmla="*/ 799654 w 802959"/>
              <a:gd name="connsiteY0" fmla="*/ 0 h 1938933"/>
              <a:gd name="connsiteX1" fmla="*/ 802959 w 802959"/>
              <a:gd name="connsiteY1" fmla="*/ 1938933 h 1938933"/>
              <a:gd name="connsiteX2" fmla="*/ 245378 w 802959"/>
              <a:gd name="connsiteY2" fmla="*/ 1168052 h 1938933"/>
              <a:gd name="connsiteX3" fmla="*/ 288894 w 802959"/>
              <a:gd name="connsiteY3" fmla="*/ 488988 h 1938933"/>
              <a:gd name="connsiteX4" fmla="*/ 799654 w 802959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45377 w 802958"/>
              <a:gd name="connsiteY2" fmla="*/ 1168052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  <a:gd name="connsiteX0" fmla="*/ 799653 w 802958"/>
              <a:gd name="connsiteY0" fmla="*/ 0 h 1938933"/>
              <a:gd name="connsiteX1" fmla="*/ 802958 w 802958"/>
              <a:gd name="connsiteY1" fmla="*/ 1938933 h 1938933"/>
              <a:gd name="connsiteX2" fmla="*/ 219704 w 802958"/>
              <a:gd name="connsiteY2" fmla="*/ 1204545 h 1938933"/>
              <a:gd name="connsiteX3" fmla="*/ 288893 w 802958"/>
              <a:gd name="connsiteY3" fmla="*/ 488988 h 1938933"/>
              <a:gd name="connsiteX4" fmla="*/ 799653 w 802958"/>
              <a:gd name="connsiteY4" fmla="*/ 0 h 19389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02958" h="1938933">
                <a:moveTo>
                  <a:pt x="799653" y="0"/>
                </a:moveTo>
                <a:cubicBezTo>
                  <a:pt x="800755" y="646311"/>
                  <a:pt x="801856" y="1292622"/>
                  <a:pt x="802958" y="1938933"/>
                </a:cubicBezTo>
                <a:cubicBezTo>
                  <a:pt x="630685" y="1667017"/>
                  <a:pt x="406551" y="1438364"/>
                  <a:pt x="219704" y="1204545"/>
                </a:cubicBezTo>
                <a:cubicBezTo>
                  <a:pt x="113483" y="1073729"/>
                  <a:pt x="0" y="790170"/>
                  <a:pt x="288893" y="488988"/>
                </a:cubicBezTo>
                <a:cubicBezTo>
                  <a:pt x="459146" y="325992"/>
                  <a:pt x="566272" y="205579"/>
                  <a:pt x="799653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48512" y="996696"/>
            <a:ext cx="4096512" cy="42976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242560" y="996696"/>
            <a:ext cx="5900928" cy="505663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48512" y="1499616"/>
            <a:ext cx="4108704" cy="457200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64716424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7"/>
          <p:cNvSpPr/>
          <p:nvPr/>
        </p:nvSpPr>
        <p:spPr bwMode="ltGray">
          <a:xfrm>
            <a:off x="9631680" y="5411"/>
            <a:ext cx="2569187" cy="5929045"/>
          </a:xfrm>
          <a:custGeom>
            <a:avLst/>
            <a:gdLst>
              <a:gd name="connsiteX0" fmla="*/ 609600 w 1676400"/>
              <a:gd name="connsiteY0" fmla="*/ 0 h 5915025"/>
              <a:gd name="connsiteX1" fmla="*/ 0 w 1676400"/>
              <a:gd name="connsiteY1" fmla="*/ 714375 h 5915025"/>
              <a:gd name="connsiteX2" fmla="*/ 19050 w 1676400"/>
              <a:gd name="connsiteY2" fmla="*/ 1438275 h 5915025"/>
              <a:gd name="connsiteX3" fmla="*/ 971550 w 1676400"/>
              <a:gd name="connsiteY3" fmla="*/ 3086100 h 5915025"/>
              <a:gd name="connsiteX4" fmla="*/ 733425 w 1676400"/>
              <a:gd name="connsiteY4" fmla="*/ 4514850 h 5915025"/>
              <a:gd name="connsiteX5" fmla="*/ 1666875 w 1676400"/>
              <a:gd name="connsiteY5" fmla="*/ 5915025 h 5915025"/>
              <a:gd name="connsiteX6" fmla="*/ 1676400 w 1676400"/>
              <a:gd name="connsiteY6" fmla="*/ 0 h 5915025"/>
              <a:gd name="connsiteX7" fmla="*/ 609600 w 1676400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5915025"/>
              <a:gd name="connsiteX1" fmla="*/ 142875 w 1819275"/>
              <a:gd name="connsiteY1" fmla="*/ 714375 h 5915025"/>
              <a:gd name="connsiteX2" fmla="*/ 161925 w 1819275"/>
              <a:gd name="connsiteY2" fmla="*/ 1438275 h 5915025"/>
              <a:gd name="connsiteX3" fmla="*/ 1114425 w 1819275"/>
              <a:gd name="connsiteY3" fmla="*/ 3086100 h 5915025"/>
              <a:gd name="connsiteX4" fmla="*/ 876300 w 1819275"/>
              <a:gd name="connsiteY4" fmla="*/ 4514850 h 5915025"/>
              <a:gd name="connsiteX5" fmla="*/ 1809750 w 1819275"/>
              <a:gd name="connsiteY5" fmla="*/ 5915025 h 5915025"/>
              <a:gd name="connsiteX6" fmla="*/ 1819275 w 1819275"/>
              <a:gd name="connsiteY6" fmla="*/ 0 h 5915025"/>
              <a:gd name="connsiteX7" fmla="*/ 752475 w 1819275"/>
              <a:gd name="connsiteY7" fmla="*/ 0 h 5915025"/>
              <a:gd name="connsiteX0" fmla="*/ 752475 w 1819275"/>
              <a:gd name="connsiteY0" fmla="*/ 0 h 6667500"/>
              <a:gd name="connsiteX1" fmla="*/ 142875 w 1819275"/>
              <a:gd name="connsiteY1" fmla="*/ 714375 h 6667500"/>
              <a:gd name="connsiteX2" fmla="*/ 161925 w 1819275"/>
              <a:gd name="connsiteY2" fmla="*/ 1438275 h 6667500"/>
              <a:gd name="connsiteX3" fmla="*/ 1114425 w 1819275"/>
              <a:gd name="connsiteY3" fmla="*/ 3086100 h 6667500"/>
              <a:gd name="connsiteX4" fmla="*/ 876300 w 1819275"/>
              <a:gd name="connsiteY4" fmla="*/ 4514850 h 6667500"/>
              <a:gd name="connsiteX5" fmla="*/ 1809750 w 1819275"/>
              <a:gd name="connsiteY5" fmla="*/ 5915025 h 6667500"/>
              <a:gd name="connsiteX6" fmla="*/ 1819275 w 1819275"/>
              <a:gd name="connsiteY6" fmla="*/ 0 h 6667500"/>
              <a:gd name="connsiteX7" fmla="*/ 752475 w 1819275"/>
              <a:gd name="connsiteY7" fmla="*/ 0 h 6667500"/>
              <a:gd name="connsiteX0" fmla="*/ 752475 w 1819275"/>
              <a:gd name="connsiteY0" fmla="*/ 0 h 6648220"/>
              <a:gd name="connsiteX1" fmla="*/ 142875 w 1819275"/>
              <a:gd name="connsiteY1" fmla="*/ 714375 h 6648220"/>
              <a:gd name="connsiteX2" fmla="*/ 161925 w 1819275"/>
              <a:gd name="connsiteY2" fmla="*/ 1438275 h 6648220"/>
              <a:gd name="connsiteX3" fmla="*/ 1114425 w 1819275"/>
              <a:gd name="connsiteY3" fmla="*/ 3086100 h 6648220"/>
              <a:gd name="connsiteX4" fmla="*/ 876300 w 1819275"/>
              <a:gd name="connsiteY4" fmla="*/ 4514850 h 6648220"/>
              <a:gd name="connsiteX5" fmla="*/ 1815258 w 1819275"/>
              <a:gd name="connsiteY5" fmla="*/ 5895745 h 6648220"/>
              <a:gd name="connsiteX6" fmla="*/ 1819275 w 1819275"/>
              <a:gd name="connsiteY6" fmla="*/ 0 h 6648220"/>
              <a:gd name="connsiteX7" fmla="*/ 752475 w 1819275"/>
              <a:gd name="connsiteY7" fmla="*/ 0 h 6648220"/>
              <a:gd name="connsiteX0" fmla="*/ 752475 w 1819275"/>
              <a:gd name="connsiteY0" fmla="*/ 0 h 6705140"/>
              <a:gd name="connsiteX1" fmla="*/ 142875 w 1819275"/>
              <a:gd name="connsiteY1" fmla="*/ 714375 h 6705140"/>
              <a:gd name="connsiteX2" fmla="*/ 161925 w 1819275"/>
              <a:gd name="connsiteY2" fmla="*/ 1438275 h 6705140"/>
              <a:gd name="connsiteX3" fmla="*/ 1114425 w 1819275"/>
              <a:gd name="connsiteY3" fmla="*/ 3086100 h 6705140"/>
              <a:gd name="connsiteX4" fmla="*/ 876300 w 1819275"/>
              <a:gd name="connsiteY4" fmla="*/ 4514850 h 6705140"/>
              <a:gd name="connsiteX5" fmla="*/ 1809750 w 1819275"/>
              <a:gd name="connsiteY5" fmla="*/ 5952665 h 6705140"/>
              <a:gd name="connsiteX6" fmla="*/ 1819275 w 1819275"/>
              <a:gd name="connsiteY6" fmla="*/ 0 h 6705140"/>
              <a:gd name="connsiteX7" fmla="*/ 752475 w 1819275"/>
              <a:gd name="connsiteY7" fmla="*/ 0 h 6705140"/>
              <a:gd name="connsiteX0" fmla="*/ 752475 w 1819275"/>
              <a:gd name="connsiteY0" fmla="*/ 0 h 5952665"/>
              <a:gd name="connsiteX1" fmla="*/ 142875 w 1819275"/>
              <a:gd name="connsiteY1" fmla="*/ 714375 h 5952665"/>
              <a:gd name="connsiteX2" fmla="*/ 161925 w 1819275"/>
              <a:gd name="connsiteY2" fmla="*/ 1438275 h 5952665"/>
              <a:gd name="connsiteX3" fmla="*/ 1114425 w 1819275"/>
              <a:gd name="connsiteY3" fmla="*/ 3086100 h 5952665"/>
              <a:gd name="connsiteX4" fmla="*/ 876300 w 1819275"/>
              <a:gd name="connsiteY4" fmla="*/ 4514850 h 5952665"/>
              <a:gd name="connsiteX5" fmla="*/ 1809750 w 1819275"/>
              <a:gd name="connsiteY5" fmla="*/ 5952665 h 5952665"/>
              <a:gd name="connsiteX6" fmla="*/ 1819275 w 1819275"/>
              <a:gd name="connsiteY6" fmla="*/ 0 h 5952665"/>
              <a:gd name="connsiteX7" fmla="*/ 752475 w 1819275"/>
              <a:gd name="connsiteY7" fmla="*/ 0 h 5952665"/>
              <a:gd name="connsiteX0" fmla="*/ 752475 w 1819275"/>
              <a:gd name="connsiteY0" fmla="*/ 0 h 5922369"/>
              <a:gd name="connsiteX1" fmla="*/ 142875 w 1819275"/>
              <a:gd name="connsiteY1" fmla="*/ 714375 h 5922369"/>
              <a:gd name="connsiteX2" fmla="*/ 161925 w 1819275"/>
              <a:gd name="connsiteY2" fmla="*/ 1438275 h 5922369"/>
              <a:gd name="connsiteX3" fmla="*/ 1114425 w 1819275"/>
              <a:gd name="connsiteY3" fmla="*/ 3086100 h 5922369"/>
              <a:gd name="connsiteX4" fmla="*/ 876300 w 1819275"/>
              <a:gd name="connsiteY4" fmla="*/ 4514850 h 5922369"/>
              <a:gd name="connsiteX5" fmla="*/ 1804242 w 1819275"/>
              <a:gd name="connsiteY5" fmla="*/ 5922369 h 5922369"/>
              <a:gd name="connsiteX6" fmla="*/ 1819275 w 1819275"/>
              <a:gd name="connsiteY6" fmla="*/ 0 h 5922369"/>
              <a:gd name="connsiteX7" fmla="*/ 752475 w 1819275"/>
              <a:gd name="connsiteY7" fmla="*/ 0 h 5922369"/>
              <a:gd name="connsiteX0" fmla="*/ 752934 w 1819734"/>
              <a:gd name="connsiteY0" fmla="*/ 0 h 5922369"/>
              <a:gd name="connsiteX1" fmla="*/ 143334 w 1819734"/>
              <a:gd name="connsiteY1" fmla="*/ 714375 h 5922369"/>
              <a:gd name="connsiteX2" fmla="*/ 162384 w 1819734"/>
              <a:gd name="connsiteY2" fmla="*/ 1438275 h 5922369"/>
              <a:gd name="connsiteX3" fmla="*/ 1117638 w 1819734"/>
              <a:gd name="connsiteY3" fmla="*/ 3392736 h 5922369"/>
              <a:gd name="connsiteX4" fmla="*/ 876759 w 1819734"/>
              <a:gd name="connsiteY4" fmla="*/ 4514850 h 5922369"/>
              <a:gd name="connsiteX5" fmla="*/ 1804701 w 1819734"/>
              <a:gd name="connsiteY5" fmla="*/ 5922369 h 5922369"/>
              <a:gd name="connsiteX6" fmla="*/ 1819734 w 1819734"/>
              <a:gd name="connsiteY6" fmla="*/ 0 h 5922369"/>
              <a:gd name="connsiteX7" fmla="*/ 752934 w 1819734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755688 w 1822488"/>
              <a:gd name="connsiteY0" fmla="*/ 0 h 5922369"/>
              <a:gd name="connsiteX1" fmla="*/ 146088 w 1822488"/>
              <a:gd name="connsiteY1" fmla="*/ 714375 h 5922369"/>
              <a:gd name="connsiteX2" fmla="*/ 165138 w 1822488"/>
              <a:gd name="connsiteY2" fmla="*/ 1438275 h 5922369"/>
              <a:gd name="connsiteX3" fmla="*/ 1136917 w 1822488"/>
              <a:gd name="connsiteY3" fmla="*/ 3389982 h 5922369"/>
              <a:gd name="connsiteX4" fmla="*/ 879513 w 1822488"/>
              <a:gd name="connsiteY4" fmla="*/ 4514850 h 5922369"/>
              <a:gd name="connsiteX5" fmla="*/ 1807455 w 1822488"/>
              <a:gd name="connsiteY5" fmla="*/ 5922369 h 5922369"/>
              <a:gd name="connsiteX6" fmla="*/ 1822488 w 1822488"/>
              <a:gd name="connsiteY6" fmla="*/ 0 h 5922369"/>
              <a:gd name="connsiteX7" fmla="*/ 755688 w 1822488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896153 w 1962953"/>
              <a:gd name="connsiteY0" fmla="*/ 0 h 5922369"/>
              <a:gd name="connsiteX1" fmla="*/ 286553 w 1962953"/>
              <a:gd name="connsiteY1" fmla="*/ 714375 h 5922369"/>
              <a:gd name="connsiteX2" fmla="*/ 305603 w 1962953"/>
              <a:gd name="connsiteY2" fmla="*/ 1438275 h 5922369"/>
              <a:gd name="connsiteX3" fmla="*/ 1277382 w 1962953"/>
              <a:gd name="connsiteY3" fmla="*/ 3389982 h 5922369"/>
              <a:gd name="connsiteX4" fmla="*/ 1019978 w 1962953"/>
              <a:gd name="connsiteY4" fmla="*/ 4514850 h 5922369"/>
              <a:gd name="connsiteX5" fmla="*/ 1947920 w 1962953"/>
              <a:gd name="connsiteY5" fmla="*/ 5922369 h 5922369"/>
              <a:gd name="connsiteX6" fmla="*/ 1962953 w 1962953"/>
              <a:gd name="connsiteY6" fmla="*/ 0 h 5922369"/>
              <a:gd name="connsiteX7" fmla="*/ 896153 w 1962953"/>
              <a:gd name="connsiteY7" fmla="*/ 0 h 5922369"/>
              <a:gd name="connsiteX0" fmla="*/ 772290 w 1839090"/>
              <a:gd name="connsiteY0" fmla="*/ 0 h 5922369"/>
              <a:gd name="connsiteX1" fmla="*/ 128721 w 1839090"/>
              <a:gd name="connsiteY1" fmla="*/ 747426 h 5922369"/>
              <a:gd name="connsiteX2" fmla="*/ 181740 w 1839090"/>
              <a:gd name="connsiteY2" fmla="*/ 1438275 h 5922369"/>
              <a:gd name="connsiteX3" fmla="*/ 1153519 w 1839090"/>
              <a:gd name="connsiteY3" fmla="*/ 3389982 h 5922369"/>
              <a:gd name="connsiteX4" fmla="*/ 896115 w 1839090"/>
              <a:gd name="connsiteY4" fmla="*/ 4514850 h 5922369"/>
              <a:gd name="connsiteX5" fmla="*/ 1824057 w 1839090"/>
              <a:gd name="connsiteY5" fmla="*/ 5922369 h 5922369"/>
              <a:gd name="connsiteX6" fmla="*/ 1839090 w 1839090"/>
              <a:gd name="connsiteY6" fmla="*/ 0 h 5922369"/>
              <a:gd name="connsiteX7" fmla="*/ 772290 w 1839090"/>
              <a:gd name="connsiteY7" fmla="*/ 0 h 5922369"/>
              <a:gd name="connsiteX0" fmla="*/ 775044 w 1841844"/>
              <a:gd name="connsiteY0" fmla="*/ 0 h 5922369"/>
              <a:gd name="connsiteX1" fmla="*/ 131475 w 1841844"/>
              <a:gd name="connsiteY1" fmla="*/ 747426 h 5922369"/>
              <a:gd name="connsiteX2" fmla="*/ 184494 w 1841844"/>
              <a:gd name="connsiteY2" fmla="*/ 1438275 h 5922369"/>
              <a:gd name="connsiteX3" fmla="*/ 1156273 w 1841844"/>
              <a:gd name="connsiteY3" fmla="*/ 3389982 h 5922369"/>
              <a:gd name="connsiteX4" fmla="*/ 898869 w 1841844"/>
              <a:gd name="connsiteY4" fmla="*/ 4514850 h 5922369"/>
              <a:gd name="connsiteX5" fmla="*/ 1826811 w 1841844"/>
              <a:gd name="connsiteY5" fmla="*/ 5922369 h 5922369"/>
              <a:gd name="connsiteX6" fmla="*/ 1841844 w 1841844"/>
              <a:gd name="connsiteY6" fmla="*/ 0 h 5922369"/>
              <a:gd name="connsiteX7" fmla="*/ 775044 w 1841844"/>
              <a:gd name="connsiteY7" fmla="*/ 0 h 5922369"/>
              <a:gd name="connsiteX0" fmla="*/ 830205 w 1897005"/>
              <a:gd name="connsiteY0" fmla="*/ 0 h 5922369"/>
              <a:gd name="connsiteX1" fmla="*/ 186636 w 1897005"/>
              <a:gd name="connsiteY1" fmla="*/ 747426 h 5922369"/>
              <a:gd name="connsiteX2" fmla="*/ 239655 w 1897005"/>
              <a:gd name="connsiteY2" fmla="*/ 1438275 h 5922369"/>
              <a:gd name="connsiteX3" fmla="*/ 1211434 w 1897005"/>
              <a:gd name="connsiteY3" fmla="*/ 3389982 h 5922369"/>
              <a:gd name="connsiteX4" fmla="*/ 954030 w 1897005"/>
              <a:gd name="connsiteY4" fmla="*/ 4514850 h 5922369"/>
              <a:gd name="connsiteX5" fmla="*/ 1881972 w 1897005"/>
              <a:gd name="connsiteY5" fmla="*/ 5922369 h 5922369"/>
              <a:gd name="connsiteX6" fmla="*/ 1897005 w 1897005"/>
              <a:gd name="connsiteY6" fmla="*/ 0 h 5922369"/>
              <a:gd name="connsiteX7" fmla="*/ 830205 w 1897005"/>
              <a:gd name="connsiteY7" fmla="*/ 0 h 5922369"/>
              <a:gd name="connsiteX0" fmla="*/ 719654 w 1786454"/>
              <a:gd name="connsiteY0" fmla="*/ 0 h 5922369"/>
              <a:gd name="connsiteX1" fmla="*/ 76085 w 1786454"/>
              <a:gd name="connsiteY1" fmla="*/ 747426 h 5922369"/>
              <a:gd name="connsiteX2" fmla="*/ 263143 w 1786454"/>
              <a:gd name="connsiteY2" fmla="*/ 1560379 h 5922369"/>
              <a:gd name="connsiteX3" fmla="*/ 1100883 w 1786454"/>
              <a:gd name="connsiteY3" fmla="*/ 3389982 h 5922369"/>
              <a:gd name="connsiteX4" fmla="*/ 843479 w 1786454"/>
              <a:gd name="connsiteY4" fmla="*/ 4514850 h 5922369"/>
              <a:gd name="connsiteX5" fmla="*/ 1771421 w 1786454"/>
              <a:gd name="connsiteY5" fmla="*/ 5922369 h 5922369"/>
              <a:gd name="connsiteX6" fmla="*/ 1786454 w 1786454"/>
              <a:gd name="connsiteY6" fmla="*/ 0 h 5922369"/>
              <a:gd name="connsiteX7" fmla="*/ 719654 w 1786454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57747 w 1924547"/>
              <a:gd name="connsiteY0" fmla="*/ 0 h 5922369"/>
              <a:gd name="connsiteX1" fmla="*/ 214178 w 1924547"/>
              <a:gd name="connsiteY1" fmla="*/ 747426 h 5922369"/>
              <a:gd name="connsiteX2" fmla="*/ 401236 w 1924547"/>
              <a:gd name="connsiteY2" fmla="*/ 1560379 h 5922369"/>
              <a:gd name="connsiteX3" fmla="*/ 1238976 w 1924547"/>
              <a:gd name="connsiteY3" fmla="*/ 3389982 h 5922369"/>
              <a:gd name="connsiteX4" fmla="*/ 981572 w 1924547"/>
              <a:gd name="connsiteY4" fmla="*/ 4514850 h 5922369"/>
              <a:gd name="connsiteX5" fmla="*/ 1909514 w 1924547"/>
              <a:gd name="connsiteY5" fmla="*/ 5922369 h 5922369"/>
              <a:gd name="connsiteX6" fmla="*/ 1924547 w 1924547"/>
              <a:gd name="connsiteY6" fmla="*/ 0 h 5922369"/>
              <a:gd name="connsiteX7" fmla="*/ 857747 w 1924547"/>
              <a:gd name="connsiteY7" fmla="*/ 0 h 5922369"/>
              <a:gd name="connsiteX0" fmla="*/ 802663 w 1869463"/>
              <a:gd name="connsiteY0" fmla="*/ 0 h 5922369"/>
              <a:gd name="connsiteX1" fmla="*/ 159094 w 1869463"/>
              <a:gd name="connsiteY1" fmla="*/ 747426 h 5922369"/>
              <a:gd name="connsiteX2" fmla="*/ 346152 w 1869463"/>
              <a:gd name="connsiteY2" fmla="*/ 1560379 h 5922369"/>
              <a:gd name="connsiteX3" fmla="*/ 1183892 w 1869463"/>
              <a:gd name="connsiteY3" fmla="*/ 3389982 h 5922369"/>
              <a:gd name="connsiteX4" fmla="*/ 926488 w 1869463"/>
              <a:gd name="connsiteY4" fmla="*/ 4514850 h 5922369"/>
              <a:gd name="connsiteX5" fmla="*/ 1854430 w 1869463"/>
              <a:gd name="connsiteY5" fmla="*/ 5922369 h 5922369"/>
              <a:gd name="connsiteX6" fmla="*/ 1869463 w 1869463"/>
              <a:gd name="connsiteY6" fmla="*/ 0 h 5922369"/>
              <a:gd name="connsiteX7" fmla="*/ 802663 w 1869463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36000 w 1902800"/>
              <a:gd name="connsiteY0" fmla="*/ 0 h 5922369"/>
              <a:gd name="connsiteX1" fmla="*/ 192431 w 1902800"/>
              <a:gd name="connsiteY1" fmla="*/ 747426 h 5922369"/>
              <a:gd name="connsiteX2" fmla="*/ 346152 w 1902800"/>
              <a:gd name="connsiteY2" fmla="*/ 1543710 h 5922369"/>
              <a:gd name="connsiteX3" fmla="*/ 1217229 w 1902800"/>
              <a:gd name="connsiteY3" fmla="*/ 3389982 h 5922369"/>
              <a:gd name="connsiteX4" fmla="*/ 959825 w 1902800"/>
              <a:gd name="connsiteY4" fmla="*/ 4514850 h 5922369"/>
              <a:gd name="connsiteX5" fmla="*/ 1887767 w 1902800"/>
              <a:gd name="connsiteY5" fmla="*/ 5922369 h 5922369"/>
              <a:gd name="connsiteX6" fmla="*/ 1902800 w 1902800"/>
              <a:gd name="connsiteY6" fmla="*/ 0 h 5922369"/>
              <a:gd name="connsiteX7" fmla="*/ 836000 w 1902800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2369"/>
              <a:gd name="connsiteX1" fmla="*/ 221006 w 1931375"/>
              <a:gd name="connsiteY1" fmla="*/ 747426 h 5922369"/>
              <a:gd name="connsiteX2" fmla="*/ 346152 w 1931375"/>
              <a:gd name="connsiteY2" fmla="*/ 1505610 h 5922369"/>
              <a:gd name="connsiteX3" fmla="*/ 1245804 w 1931375"/>
              <a:gd name="connsiteY3" fmla="*/ 3389982 h 5922369"/>
              <a:gd name="connsiteX4" fmla="*/ 988400 w 1931375"/>
              <a:gd name="connsiteY4" fmla="*/ 4514850 h 5922369"/>
              <a:gd name="connsiteX5" fmla="*/ 1916342 w 1931375"/>
              <a:gd name="connsiteY5" fmla="*/ 5922369 h 5922369"/>
              <a:gd name="connsiteX6" fmla="*/ 1931375 w 1931375"/>
              <a:gd name="connsiteY6" fmla="*/ 0 h 5922369"/>
              <a:gd name="connsiteX7" fmla="*/ 864575 w 1931375"/>
              <a:gd name="connsiteY7" fmla="*/ 0 h 5922369"/>
              <a:gd name="connsiteX0" fmla="*/ 864575 w 1931375"/>
              <a:gd name="connsiteY0" fmla="*/ 0 h 5924750"/>
              <a:gd name="connsiteX1" fmla="*/ 221006 w 1931375"/>
              <a:gd name="connsiteY1" fmla="*/ 747426 h 5924750"/>
              <a:gd name="connsiteX2" fmla="*/ 346152 w 1931375"/>
              <a:gd name="connsiteY2" fmla="*/ 1505610 h 5924750"/>
              <a:gd name="connsiteX3" fmla="*/ 1245804 w 1931375"/>
              <a:gd name="connsiteY3" fmla="*/ 3389982 h 5924750"/>
              <a:gd name="connsiteX4" fmla="*/ 988400 w 1931375"/>
              <a:gd name="connsiteY4" fmla="*/ 4514850 h 5924750"/>
              <a:gd name="connsiteX5" fmla="*/ 1930630 w 1931375"/>
              <a:gd name="connsiteY5" fmla="*/ 5924750 h 5924750"/>
              <a:gd name="connsiteX6" fmla="*/ 1931375 w 1931375"/>
              <a:gd name="connsiteY6" fmla="*/ 0 h 5924750"/>
              <a:gd name="connsiteX7" fmla="*/ 864575 w 1931375"/>
              <a:gd name="connsiteY7" fmla="*/ 0 h 5924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1931375" h="5924750">
                <a:moveTo>
                  <a:pt x="864575" y="0"/>
                </a:moveTo>
                <a:cubicBezTo>
                  <a:pt x="711869" y="153950"/>
                  <a:pt x="355035" y="586979"/>
                  <a:pt x="221006" y="747426"/>
                </a:cubicBezTo>
                <a:cubicBezTo>
                  <a:pt x="86977" y="907873"/>
                  <a:pt x="0" y="1201976"/>
                  <a:pt x="346152" y="1505610"/>
                </a:cubicBezTo>
                <a:cubicBezTo>
                  <a:pt x="759156" y="1853434"/>
                  <a:pt x="1259322" y="2702395"/>
                  <a:pt x="1245804" y="3389982"/>
                </a:cubicBezTo>
                <a:cubicBezTo>
                  <a:pt x="1200843" y="4035078"/>
                  <a:pt x="1155254" y="4073497"/>
                  <a:pt x="988400" y="4514850"/>
                </a:cubicBezTo>
                <a:cubicBezTo>
                  <a:pt x="618440" y="5176871"/>
                  <a:pt x="1341974" y="5568194"/>
                  <a:pt x="1930630" y="5924750"/>
                </a:cubicBezTo>
                <a:cubicBezTo>
                  <a:pt x="1930878" y="3949833"/>
                  <a:pt x="1931127" y="1974917"/>
                  <a:pt x="1931375" y="0"/>
                </a:cubicBezTo>
                <a:lnTo>
                  <a:pt x="864575" y="0"/>
                </a:lnTo>
                <a:close/>
              </a:path>
            </a:pathLst>
          </a:custGeom>
          <a:gradFill flip="none" rotWithShape="1">
            <a:gsLst>
              <a:gs pos="0">
                <a:schemeClr val="bg2"/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81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21000000"/>
            </a:lightRig>
          </a:scene3d>
          <a:sp3d extrusionH="76200"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9" name="Freeform 8"/>
          <p:cNvSpPr/>
          <p:nvPr/>
        </p:nvSpPr>
        <p:spPr bwMode="ltGray">
          <a:xfrm>
            <a:off x="990600" y="5362237"/>
            <a:ext cx="11201400" cy="1505288"/>
          </a:xfrm>
          <a:custGeom>
            <a:avLst/>
            <a:gdLst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657975 w 8420100"/>
              <a:gd name="connsiteY3" fmla="*/ 8572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0 w 8420100"/>
              <a:gd name="connsiteY0" fmla="*/ 1343025 h 1352550"/>
              <a:gd name="connsiteX1" fmla="*/ 1533525 w 8420100"/>
              <a:gd name="connsiteY1" fmla="*/ 428625 h 1352550"/>
              <a:gd name="connsiteX2" fmla="*/ 3810000 w 8420100"/>
              <a:gd name="connsiteY2" fmla="*/ 914400 h 1352550"/>
              <a:gd name="connsiteX3" fmla="*/ 6257925 w 8420100"/>
              <a:gd name="connsiteY3" fmla="*/ 333375 h 1352550"/>
              <a:gd name="connsiteX4" fmla="*/ 7286625 w 8420100"/>
              <a:gd name="connsiteY4" fmla="*/ 0 h 1352550"/>
              <a:gd name="connsiteX5" fmla="*/ 8420100 w 8420100"/>
              <a:gd name="connsiteY5" fmla="*/ 885825 h 1352550"/>
              <a:gd name="connsiteX6" fmla="*/ 8410575 w 8420100"/>
              <a:gd name="connsiteY6" fmla="*/ 1352550 h 1352550"/>
              <a:gd name="connsiteX7" fmla="*/ 0 w 8420100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343025 h 1352550"/>
              <a:gd name="connsiteX1" fmla="*/ 2679700 w 9566275"/>
              <a:gd name="connsiteY1" fmla="*/ 428625 h 1352550"/>
              <a:gd name="connsiteX2" fmla="*/ 4956175 w 9566275"/>
              <a:gd name="connsiteY2" fmla="*/ 914400 h 1352550"/>
              <a:gd name="connsiteX3" fmla="*/ 7404100 w 9566275"/>
              <a:gd name="connsiteY3" fmla="*/ 333375 h 1352550"/>
              <a:gd name="connsiteX4" fmla="*/ 8432800 w 9566275"/>
              <a:gd name="connsiteY4" fmla="*/ 0 h 1352550"/>
              <a:gd name="connsiteX5" fmla="*/ 9566275 w 9566275"/>
              <a:gd name="connsiteY5" fmla="*/ 885825 h 1352550"/>
              <a:gd name="connsiteX6" fmla="*/ 9556750 w 9566275"/>
              <a:gd name="connsiteY6" fmla="*/ 1352550 h 1352550"/>
              <a:gd name="connsiteX7" fmla="*/ 1146175 w 9566275"/>
              <a:gd name="connsiteY7" fmla="*/ 1343025 h 1352550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35100 h 1444625"/>
              <a:gd name="connsiteX1" fmla="*/ 2679700 w 9566275"/>
              <a:gd name="connsiteY1" fmla="*/ 520700 h 1444625"/>
              <a:gd name="connsiteX2" fmla="*/ 4956175 w 9566275"/>
              <a:gd name="connsiteY2" fmla="*/ 1006475 h 1444625"/>
              <a:gd name="connsiteX3" fmla="*/ 7404100 w 9566275"/>
              <a:gd name="connsiteY3" fmla="*/ 425450 h 1444625"/>
              <a:gd name="connsiteX4" fmla="*/ 8432800 w 9566275"/>
              <a:gd name="connsiteY4" fmla="*/ 92075 h 1444625"/>
              <a:gd name="connsiteX5" fmla="*/ 9566275 w 9566275"/>
              <a:gd name="connsiteY5" fmla="*/ 977900 h 1444625"/>
              <a:gd name="connsiteX6" fmla="*/ 9556750 w 9566275"/>
              <a:gd name="connsiteY6" fmla="*/ 1444625 h 1444625"/>
              <a:gd name="connsiteX7" fmla="*/ 1146175 w 9566275"/>
              <a:gd name="connsiteY7" fmla="*/ 1435100 h 1444625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56175 w 9566275"/>
              <a:gd name="connsiteY2" fmla="*/ 1013133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41758 h 1451283"/>
              <a:gd name="connsiteX1" fmla="*/ 2679700 w 9566275"/>
              <a:gd name="connsiteY1" fmla="*/ 527358 h 1451283"/>
              <a:gd name="connsiteX2" fmla="*/ 4932501 w 9566275"/>
              <a:gd name="connsiteY2" fmla="*/ 1001296 h 1451283"/>
              <a:gd name="connsiteX3" fmla="*/ 7404100 w 9566275"/>
              <a:gd name="connsiteY3" fmla="*/ 432108 h 1451283"/>
              <a:gd name="connsiteX4" fmla="*/ 8432800 w 9566275"/>
              <a:gd name="connsiteY4" fmla="*/ 98733 h 1451283"/>
              <a:gd name="connsiteX5" fmla="*/ 9566275 w 9566275"/>
              <a:gd name="connsiteY5" fmla="*/ 984558 h 1451283"/>
              <a:gd name="connsiteX6" fmla="*/ 9556750 w 9566275"/>
              <a:gd name="connsiteY6" fmla="*/ 1451283 h 1451283"/>
              <a:gd name="connsiteX7" fmla="*/ 1146175 w 9566275"/>
              <a:gd name="connsiteY7" fmla="*/ 1441758 h 1451283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28441 h 1437966"/>
              <a:gd name="connsiteX1" fmla="*/ 2679700 w 9566275"/>
              <a:gd name="connsiteY1" fmla="*/ 514041 h 1437966"/>
              <a:gd name="connsiteX2" fmla="*/ 4932501 w 9566275"/>
              <a:gd name="connsiteY2" fmla="*/ 987979 h 1437966"/>
              <a:gd name="connsiteX3" fmla="*/ 7404100 w 9566275"/>
              <a:gd name="connsiteY3" fmla="*/ 418791 h 1437966"/>
              <a:gd name="connsiteX4" fmla="*/ 8432800 w 9566275"/>
              <a:gd name="connsiteY4" fmla="*/ 85416 h 1437966"/>
              <a:gd name="connsiteX5" fmla="*/ 9566275 w 9566275"/>
              <a:gd name="connsiteY5" fmla="*/ 971241 h 1437966"/>
              <a:gd name="connsiteX6" fmla="*/ 9556750 w 9566275"/>
              <a:gd name="connsiteY6" fmla="*/ 1437966 h 1437966"/>
              <a:gd name="connsiteX7" fmla="*/ 1146175 w 9566275"/>
              <a:gd name="connsiteY7" fmla="*/ 1428441 h 1437966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404100 w 9566275"/>
              <a:gd name="connsiteY3" fmla="*/ 487593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7243 h 1506768"/>
              <a:gd name="connsiteX1" fmla="*/ 2679700 w 9566275"/>
              <a:gd name="connsiteY1" fmla="*/ 582843 h 1506768"/>
              <a:gd name="connsiteX2" fmla="*/ 4932501 w 9566275"/>
              <a:gd name="connsiteY2" fmla="*/ 1056781 h 1506768"/>
              <a:gd name="connsiteX3" fmla="*/ 7377467 w 9566275"/>
              <a:gd name="connsiteY3" fmla="*/ 455781 h 1506768"/>
              <a:gd name="connsiteX4" fmla="*/ 8432800 w 9566275"/>
              <a:gd name="connsiteY4" fmla="*/ 154218 h 1506768"/>
              <a:gd name="connsiteX5" fmla="*/ 9566275 w 9566275"/>
              <a:gd name="connsiteY5" fmla="*/ 1040043 h 1506768"/>
              <a:gd name="connsiteX6" fmla="*/ 9556750 w 9566275"/>
              <a:gd name="connsiteY6" fmla="*/ 1506768 h 1506768"/>
              <a:gd name="connsiteX7" fmla="*/ 1146175 w 9566275"/>
              <a:gd name="connsiteY7" fmla="*/ 1497243 h 150676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77467 w 9566275"/>
              <a:gd name="connsiteY3" fmla="*/ 454301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79700 w 9566275"/>
              <a:gd name="connsiteY1" fmla="*/ 58136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1146175 w 9566275"/>
              <a:gd name="connsiteY0" fmla="*/ 1495763 h 1505288"/>
              <a:gd name="connsiteX1" fmla="*/ 2690057 w 9566275"/>
              <a:gd name="connsiteY1" fmla="*/ 582843 h 1505288"/>
              <a:gd name="connsiteX2" fmla="*/ 4932501 w 9566275"/>
              <a:gd name="connsiteY2" fmla="*/ 1055301 h 1505288"/>
              <a:gd name="connsiteX3" fmla="*/ 7336038 w 9566275"/>
              <a:gd name="connsiteY3" fmla="*/ 480934 h 1505288"/>
              <a:gd name="connsiteX4" fmla="*/ 8432800 w 9566275"/>
              <a:gd name="connsiteY4" fmla="*/ 152738 h 1505288"/>
              <a:gd name="connsiteX5" fmla="*/ 9566275 w 9566275"/>
              <a:gd name="connsiteY5" fmla="*/ 1038563 h 1505288"/>
              <a:gd name="connsiteX6" fmla="*/ 9556750 w 9566275"/>
              <a:gd name="connsiteY6" fmla="*/ 1505288 h 1505288"/>
              <a:gd name="connsiteX7" fmla="*/ 1146175 w 9566275"/>
              <a:gd name="connsiteY7" fmla="*/ 1495763 h 1505288"/>
              <a:gd name="connsiteX0" fmla="*/ 0 w 8420100"/>
              <a:gd name="connsiteY0" fmla="*/ 1495763 h 1505288"/>
              <a:gd name="connsiteX1" fmla="*/ 1543882 w 8420100"/>
              <a:gd name="connsiteY1" fmla="*/ 582843 h 1505288"/>
              <a:gd name="connsiteX2" fmla="*/ 3786326 w 8420100"/>
              <a:gd name="connsiteY2" fmla="*/ 1055301 h 1505288"/>
              <a:gd name="connsiteX3" fmla="*/ 6189863 w 8420100"/>
              <a:gd name="connsiteY3" fmla="*/ 480934 h 1505288"/>
              <a:gd name="connsiteX4" fmla="*/ 7286625 w 8420100"/>
              <a:gd name="connsiteY4" fmla="*/ 152738 h 1505288"/>
              <a:gd name="connsiteX5" fmla="*/ 8420100 w 8420100"/>
              <a:gd name="connsiteY5" fmla="*/ 1038563 h 1505288"/>
              <a:gd name="connsiteX6" fmla="*/ 8410575 w 8420100"/>
              <a:gd name="connsiteY6" fmla="*/ 1505288 h 1505288"/>
              <a:gd name="connsiteX7" fmla="*/ 0 w 8420100"/>
              <a:gd name="connsiteY7" fmla="*/ 1495763 h 1505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420100" h="1505288">
                <a:moveTo>
                  <a:pt x="0" y="1495763"/>
                </a:moveTo>
                <a:cubicBezTo>
                  <a:pt x="697865" y="716936"/>
                  <a:pt x="976451" y="306325"/>
                  <a:pt x="1543882" y="582843"/>
                </a:cubicBezTo>
                <a:cubicBezTo>
                  <a:pt x="2111313" y="859361"/>
                  <a:pt x="3010270" y="1072039"/>
                  <a:pt x="3786326" y="1055301"/>
                </a:cubicBezTo>
                <a:cubicBezTo>
                  <a:pt x="5170502" y="1056318"/>
                  <a:pt x="5860233" y="655035"/>
                  <a:pt x="6189863" y="480934"/>
                </a:cubicBezTo>
                <a:cubicBezTo>
                  <a:pt x="6499519" y="354920"/>
                  <a:pt x="6830089" y="0"/>
                  <a:pt x="7286625" y="152738"/>
                </a:cubicBezTo>
                <a:cubicBezTo>
                  <a:pt x="7626412" y="253910"/>
                  <a:pt x="8232035" y="841250"/>
                  <a:pt x="8420100" y="1038563"/>
                </a:cubicBezTo>
                <a:lnTo>
                  <a:pt x="8410575" y="1505288"/>
                </a:lnTo>
                <a:lnTo>
                  <a:pt x="0" y="1495763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>
                  <a:lumMod val="75000"/>
                </a:schemeClr>
              </a:gs>
            </a:gsLst>
            <a:lin ang="2700000" scaled="1"/>
            <a:tileRect/>
          </a:gradFill>
          <a:ln>
            <a:noFill/>
          </a:ln>
          <a:effectLst>
            <a:outerShdw blurRad="50800" dist="38100" dir="16200000" rotWithShape="0">
              <a:prstClr val="black">
                <a:alpha val="40000"/>
              </a:prstClr>
            </a:outerShdw>
          </a:effectLst>
          <a:scene3d>
            <a:camera prst="orthographicFront"/>
            <a:lightRig rig="balanced" dir="t">
              <a:rot lat="0" lon="0" rev="7800000"/>
            </a:lightRig>
          </a:scene3d>
          <a:sp3d>
            <a:bevelT w="101600" h="127000"/>
            <a:extrusionClr>
              <a:schemeClr val="bg2"/>
            </a:extrusion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0" name="Freeform 9"/>
          <p:cNvSpPr/>
          <p:nvPr/>
        </p:nvSpPr>
        <p:spPr bwMode="ltGray">
          <a:xfrm>
            <a:off x="0" y="649224"/>
            <a:ext cx="2453112" cy="6200775"/>
          </a:xfrm>
          <a:custGeom>
            <a:avLst/>
            <a:gdLst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0 h 6200775"/>
              <a:gd name="connsiteX1" fmla="*/ 990600 w 1304925"/>
              <a:gd name="connsiteY1" fmla="*/ 1381125 h 6200775"/>
              <a:gd name="connsiteX2" fmla="*/ 533400 w 1304925"/>
              <a:gd name="connsiteY2" fmla="*/ 2781300 h 6200775"/>
              <a:gd name="connsiteX3" fmla="*/ 1304925 w 1304925"/>
              <a:gd name="connsiteY3" fmla="*/ 4705350 h 6200775"/>
              <a:gd name="connsiteX4" fmla="*/ 428625 w 1304925"/>
              <a:gd name="connsiteY4" fmla="*/ 6200775 h 6200775"/>
              <a:gd name="connsiteX5" fmla="*/ 0 w 1304925"/>
              <a:gd name="connsiteY5" fmla="*/ 6200775 h 6200775"/>
              <a:gd name="connsiteX6" fmla="*/ 9525 w 1304925"/>
              <a:gd name="connsiteY6" fmla="*/ 0 h 6200775"/>
              <a:gd name="connsiteX0" fmla="*/ 9525 w 1304925"/>
              <a:gd name="connsiteY0" fmla="*/ 803275 h 7004050"/>
              <a:gd name="connsiteX1" fmla="*/ 990600 w 1304925"/>
              <a:gd name="connsiteY1" fmla="*/ 2184400 h 7004050"/>
              <a:gd name="connsiteX2" fmla="*/ 533400 w 1304925"/>
              <a:gd name="connsiteY2" fmla="*/ 3584575 h 7004050"/>
              <a:gd name="connsiteX3" fmla="*/ 1304925 w 1304925"/>
              <a:gd name="connsiteY3" fmla="*/ 5508625 h 7004050"/>
              <a:gd name="connsiteX4" fmla="*/ 428625 w 1304925"/>
              <a:gd name="connsiteY4" fmla="*/ 7004050 h 7004050"/>
              <a:gd name="connsiteX5" fmla="*/ 0 w 1304925"/>
              <a:gd name="connsiteY5" fmla="*/ 7004050 h 7004050"/>
              <a:gd name="connsiteX6" fmla="*/ 9525 w 1304925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5086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322387"/>
              <a:gd name="connsiteY0" fmla="*/ 803275 h 7004050"/>
              <a:gd name="connsiteX1" fmla="*/ 990600 w 1322387"/>
              <a:gd name="connsiteY1" fmla="*/ 2184400 h 7004050"/>
              <a:gd name="connsiteX2" fmla="*/ 533400 w 1322387"/>
              <a:gd name="connsiteY2" fmla="*/ 3584575 h 7004050"/>
              <a:gd name="connsiteX3" fmla="*/ 1304925 w 1322387"/>
              <a:gd name="connsiteY3" fmla="*/ 5432425 h 7004050"/>
              <a:gd name="connsiteX4" fmla="*/ 428625 w 1322387"/>
              <a:gd name="connsiteY4" fmla="*/ 7004050 h 7004050"/>
              <a:gd name="connsiteX5" fmla="*/ 0 w 1322387"/>
              <a:gd name="connsiteY5" fmla="*/ 7004050 h 7004050"/>
              <a:gd name="connsiteX6" fmla="*/ 9525 w 1322387"/>
              <a:gd name="connsiteY6" fmla="*/ 803275 h 7004050"/>
              <a:gd name="connsiteX0" fmla="*/ 9525 w 1773273"/>
              <a:gd name="connsiteY0" fmla="*/ 803275 h 7004050"/>
              <a:gd name="connsiteX1" fmla="*/ 990600 w 1773273"/>
              <a:gd name="connsiteY1" fmla="*/ 2184400 h 7004050"/>
              <a:gd name="connsiteX2" fmla="*/ 533400 w 1773273"/>
              <a:gd name="connsiteY2" fmla="*/ 3584575 h 7004050"/>
              <a:gd name="connsiteX3" fmla="*/ 1304925 w 1773273"/>
              <a:gd name="connsiteY3" fmla="*/ 5432425 h 7004050"/>
              <a:gd name="connsiteX4" fmla="*/ 428625 w 1773273"/>
              <a:gd name="connsiteY4" fmla="*/ 7004050 h 7004050"/>
              <a:gd name="connsiteX5" fmla="*/ 0 w 1773273"/>
              <a:gd name="connsiteY5" fmla="*/ 7004050 h 7004050"/>
              <a:gd name="connsiteX6" fmla="*/ 9525 w 1773273"/>
              <a:gd name="connsiteY6" fmla="*/ 803275 h 7004050"/>
              <a:gd name="connsiteX0" fmla="*/ 9525 w 1742396"/>
              <a:gd name="connsiteY0" fmla="*/ 803275 h 7004050"/>
              <a:gd name="connsiteX1" fmla="*/ 990600 w 1742396"/>
              <a:gd name="connsiteY1" fmla="*/ 2184400 h 7004050"/>
              <a:gd name="connsiteX2" fmla="*/ 533400 w 1742396"/>
              <a:gd name="connsiteY2" fmla="*/ 3584575 h 7004050"/>
              <a:gd name="connsiteX3" fmla="*/ 1274048 w 1742396"/>
              <a:gd name="connsiteY3" fmla="*/ 5446872 h 7004050"/>
              <a:gd name="connsiteX4" fmla="*/ 428625 w 1742396"/>
              <a:gd name="connsiteY4" fmla="*/ 7004050 h 7004050"/>
              <a:gd name="connsiteX5" fmla="*/ 0 w 1742396"/>
              <a:gd name="connsiteY5" fmla="*/ 7004050 h 7004050"/>
              <a:gd name="connsiteX6" fmla="*/ 9525 w 1742396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90600 w 1825395"/>
              <a:gd name="connsiteY1" fmla="*/ 2184400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400 w 1825395"/>
              <a:gd name="connsiteY2" fmla="*/ 3584575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3683 w 1825395"/>
              <a:gd name="connsiteY2" fmla="*/ 3626216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44164 w 1825395"/>
              <a:gd name="connsiteY2" fmla="*/ 3622958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803275 h 7004050"/>
              <a:gd name="connsiteX1" fmla="*/ 985784 w 1825395"/>
              <a:gd name="connsiteY1" fmla="*/ 2225049 h 7004050"/>
              <a:gd name="connsiteX2" fmla="*/ 537649 w 1825395"/>
              <a:gd name="connsiteY2" fmla="*/ 3660491 h 7004050"/>
              <a:gd name="connsiteX3" fmla="*/ 1274048 w 1825395"/>
              <a:gd name="connsiteY3" fmla="*/ 5446872 h 7004050"/>
              <a:gd name="connsiteX4" fmla="*/ 428625 w 1825395"/>
              <a:gd name="connsiteY4" fmla="*/ 7004050 h 7004050"/>
              <a:gd name="connsiteX5" fmla="*/ 0 w 1825395"/>
              <a:gd name="connsiteY5" fmla="*/ 7004050 h 7004050"/>
              <a:gd name="connsiteX6" fmla="*/ 9525 w 1825395"/>
              <a:gd name="connsiteY6" fmla="*/ 803275 h 7004050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25395"/>
              <a:gd name="connsiteY0" fmla="*/ 0 h 6200775"/>
              <a:gd name="connsiteX1" fmla="*/ 985784 w 1825395"/>
              <a:gd name="connsiteY1" fmla="*/ 1421774 h 6200775"/>
              <a:gd name="connsiteX2" fmla="*/ 537649 w 1825395"/>
              <a:gd name="connsiteY2" fmla="*/ 2857216 h 6200775"/>
              <a:gd name="connsiteX3" fmla="*/ 1274048 w 1825395"/>
              <a:gd name="connsiteY3" fmla="*/ 4643597 h 6200775"/>
              <a:gd name="connsiteX4" fmla="*/ 428625 w 1825395"/>
              <a:gd name="connsiteY4" fmla="*/ 6200775 h 6200775"/>
              <a:gd name="connsiteX5" fmla="*/ 0 w 1825395"/>
              <a:gd name="connsiteY5" fmla="*/ 6200775 h 6200775"/>
              <a:gd name="connsiteX6" fmla="*/ 9525 w 1825395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15870"/>
              <a:gd name="connsiteY0" fmla="*/ 0 h 6200775"/>
              <a:gd name="connsiteX1" fmla="*/ 985784 w 1815870"/>
              <a:gd name="connsiteY1" fmla="*/ 1421774 h 6200775"/>
              <a:gd name="connsiteX2" fmla="*/ 537649 w 1815870"/>
              <a:gd name="connsiteY2" fmla="*/ 2857216 h 6200775"/>
              <a:gd name="connsiteX3" fmla="*/ 1274048 w 1815870"/>
              <a:gd name="connsiteY3" fmla="*/ 4643597 h 6200775"/>
              <a:gd name="connsiteX4" fmla="*/ 428625 w 1815870"/>
              <a:gd name="connsiteY4" fmla="*/ 6200775 h 6200775"/>
              <a:gd name="connsiteX5" fmla="*/ 0 w 1815870"/>
              <a:gd name="connsiteY5" fmla="*/ 6200775 h 6200775"/>
              <a:gd name="connsiteX6" fmla="*/ 9525 w 1815870"/>
              <a:gd name="connsiteY6" fmla="*/ 0 h 6200775"/>
              <a:gd name="connsiteX0" fmla="*/ 9525 w 1824216"/>
              <a:gd name="connsiteY0" fmla="*/ 0 h 6200775"/>
              <a:gd name="connsiteX1" fmla="*/ 985784 w 1824216"/>
              <a:gd name="connsiteY1" fmla="*/ 1421774 h 6200775"/>
              <a:gd name="connsiteX2" fmla="*/ 537649 w 1824216"/>
              <a:gd name="connsiteY2" fmla="*/ 2857216 h 6200775"/>
              <a:gd name="connsiteX3" fmla="*/ 1282394 w 1824216"/>
              <a:gd name="connsiteY3" fmla="*/ 4636703 h 6200775"/>
              <a:gd name="connsiteX4" fmla="*/ 428625 w 1824216"/>
              <a:gd name="connsiteY4" fmla="*/ 6200775 h 6200775"/>
              <a:gd name="connsiteX5" fmla="*/ 0 w 1824216"/>
              <a:gd name="connsiteY5" fmla="*/ 6200775 h 6200775"/>
              <a:gd name="connsiteX6" fmla="*/ 9525 w 1824216"/>
              <a:gd name="connsiteY6" fmla="*/ 0 h 6200775"/>
              <a:gd name="connsiteX0" fmla="*/ 9525 w 1795187"/>
              <a:gd name="connsiteY0" fmla="*/ 0 h 6200775"/>
              <a:gd name="connsiteX1" fmla="*/ 985784 w 1795187"/>
              <a:gd name="connsiteY1" fmla="*/ 1421774 h 6200775"/>
              <a:gd name="connsiteX2" fmla="*/ 537649 w 1795187"/>
              <a:gd name="connsiteY2" fmla="*/ 2857216 h 6200775"/>
              <a:gd name="connsiteX3" fmla="*/ 1282394 w 1795187"/>
              <a:gd name="connsiteY3" fmla="*/ 4636703 h 6200775"/>
              <a:gd name="connsiteX4" fmla="*/ 428625 w 1795187"/>
              <a:gd name="connsiteY4" fmla="*/ 6200775 h 6200775"/>
              <a:gd name="connsiteX5" fmla="*/ 0 w 1795187"/>
              <a:gd name="connsiteY5" fmla="*/ 6200775 h 6200775"/>
              <a:gd name="connsiteX6" fmla="*/ 9525 w 1795187"/>
              <a:gd name="connsiteY6" fmla="*/ 0 h 6200775"/>
              <a:gd name="connsiteX0" fmla="*/ 9525 w 1806798"/>
              <a:gd name="connsiteY0" fmla="*/ 0 h 6200775"/>
              <a:gd name="connsiteX1" fmla="*/ 985784 w 1806798"/>
              <a:gd name="connsiteY1" fmla="*/ 1421774 h 6200775"/>
              <a:gd name="connsiteX2" fmla="*/ 537649 w 1806798"/>
              <a:gd name="connsiteY2" fmla="*/ 2857216 h 6200775"/>
              <a:gd name="connsiteX3" fmla="*/ 1282394 w 1806798"/>
              <a:gd name="connsiteY3" fmla="*/ 4636703 h 6200775"/>
              <a:gd name="connsiteX4" fmla="*/ 428625 w 1806798"/>
              <a:gd name="connsiteY4" fmla="*/ 6200775 h 6200775"/>
              <a:gd name="connsiteX5" fmla="*/ 0 w 1806798"/>
              <a:gd name="connsiteY5" fmla="*/ 6200775 h 6200775"/>
              <a:gd name="connsiteX6" fmla="*/ 9525 w 1806798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21675"/>
              <a:gd name="connsiteY0" fmla="*/ 0 h 6200775"/>
              <a:gd name="connsiteX1" fmla="*/ 985784 w 1821675"/>
              <a:gd name="connsiteY1" fmla="*/ 1421774 h 6200775"/>
              <a:gd name="connsiteX2" fmla="*/ 537649 w 1821675"/>
              <a:gd name="connsiteY2" fmla="*/ 2857216 h 6200775"/>
              <a:gd name="connsiteX3" fmla="*/ 1282394 w 1821675"/>
              <a:gd name="connsiteY3" fmla="*/ 4636703 h 6200775"/>
              <a:gd name="connsiteX4" fmla="*/ 428625 w 1821675"/>
              <a:gd name="connsiteY4" fmla="*/ 6200775 h 6200775"/>
              <a:gd name="connsiteX5" fmla="*/ 0 w 1821675"/>
              <a:gd name="connsiteY5" fmla="*/ 6200775 h 6200775"/>
              <a:gd name="connsiteX6" fmla="*/ 9525 w 1821675"/>
              <a:gd name="connsiteY6" fmla="*/ 0 h 6200775"/>
              <a:gd name="connsiteX0" fmla="*/ 9525 w 1850746"/>
              <a:gd name="connsiteY0" fmla="*/ 0 h 6200775"/>
              <a:gd name="connsiteX1" fmla="*/ 985784 w 1850746"/>
              <a:gd name="connsiteY1" fmla="*/ 1421774 h 6200775"/>
              <a:gd name="connsiteX2" fmla="*/ 537649 w 1850746"/>
              <a:gd name="connsiteY2" fmla="*/ 2857216 h 6200775"/>
              <a:gd name="connsiteX3" fmla="*/ 1282394 w 1850746"/>
              <a:gd name="connsiteY3" fmla="*/ 4636703 h 6200775"/>
              <a:gd name="connsiteX4" fmla="*/ 428625 w 1850746"/>
              <a:gd name="connsiteY4" fmla="*/ 6200775 h 6200775"/>
              <a:gd name="connsiteX5" fmla="*/ 0 w 1850746"/>
              <a:gd name="connsiteY5" fmla="*/ 6200775 h 6200775"/>
              <a:gd name="connsiteX6" fmla="*/ 9525 w 185074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37649 w 1400916"/>
              <a:gd name="connsiteY2" fmla="*/ 2857216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400916"/>
              <a:gd name="connsiteY0" fmla="*/ 0 h 6200775"/>
              <a:gd name="connsiteX1" fmla="*/ 985784 w 1400916"/>
              <a:gd name="connsiteY1" fmla="*/ 1421774 h 6200775"/>
              <a:gd name="connsiteX2" fmla="*/ 540732 w 1400916"/>
              <a:gd name="connsiteY2" fmla="*/ 2856335 h 6200775"/>
              <a:gd name="connsiteX3" fmla="*/ 1282394 w 1400916"/>
              <a:gd name="connsiteY3" fmla="*/ 4636703 h 6200775"/>
              <a:gd name="connsiteX4" fmla="*/ 428625 w 1400916"/>
              <a:gd name="connsiteY4" fmla="*/ 6200775 h 6200775"/>
              <a:gd name="connsiteX5" fmla="*/ 0 w 1400916"/>
              <a:gd name="connsiteY5" fmla="*/ 6200775 h 6200775"/>
              <a:gd name="connsiteX6" fmla="*/ 9525 w 1400916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792705"/>
              <a:gd name="connsiteY0" fmla="*/ 0 h 6200775"/>
              <a:gd name="connsiteX1" fmla="*/ 985784 w 1792705"/>
              <a:gd name="connsiteY1" fmla="*/ 1421774 h 6200775"/>
              <a:gd name="connsiteX2" fmla="*/ 540732 w 1792705"/>
              <a:gd name="connsiteY2" fmla="*/ 2856335 h 6200775"/>
              <a:gd name="connsiteX3" fmla="*/ 1282394 w 1792705"/>
              <a:gd name="connsiteY3" fmla="*/ 4636703 h 6200775"/>
              <a:gd name="connsiteX4" fmla="*/ 428625 w 1792705"/>
              <a:gd name="connsiteY4" fmla="*/ 6200775 h 6200775"/>
              <a:gd name="connsiteX5" fmla="*/ 0 w 1792705"/>
              <a:gd name="connsiteY5" fmla="*/ 6200775 h 6200775"/>
              <a:gd name="connsiteX6" fmla="*/ 9525 w 179270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21335"/>
              <a:gd name="connsiteY0" fmla="*/ 0 h 6200775"/>
              <a:gd name="connsiteX1" fmla="*/ 985784 w 1821335"/>
              <a:gd name="connsiteY1" fmla="*/ 1421774 h 6200775"/>
              <a:gd name="connsiteX2" fmla="*/ 540732 w 1821335"/>
              <a:gd name="connsiteY2" fmla="*/ 2856335 h 6200775"/>
              <a:gd name="connsiteX3" fmla="*/ 1282394 w 1821335"/>
              <a:gd name="connsiteY3" fmla="*/ 4636703 h 6200775"/>
              <a:gd name="connsiteX4" fmla="*/ 428625 w 1821335"/>
              <a:gd name="connsiteY4" fmla="*/ 6200775 h 6200775"/>
              <a:gd name="connsiteX5" fmla="*/ 0 w 1821335"/>
              <a:gd name="connsiteY5" fmla="*/ 6200775 h 6200775"/>
              <a:gd name="connsiteX6" fmla="*/ 9525 w 1821335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5784 w 1839834"/>
              <a:gd name="connsiteY1" fmla="*/ 1421774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  <a:gd name="connsiteX0" fmla="*/ 9525 w 1839834"/>
              <a:gd name="connsiteY0" fmla="*/ 0 h 6200775"/>
              <a:gd name="connsiteX1" fmla="*/ 980939 w 1839834"/>
              <a:gd name="connsiteY1" fmla="*/ 1433666 h 6200775"/>
              <a:gd name="connsiteX2" fmla="*/ 540732 w 1839834"/>
              <a:gd name="connsiteY2" fmla="*/ 2856335 h 6200775"/>
              <a:gd name="connsiteX3" fmla="*/ 1282394 w 1839834"/>
              <a:gd name="connsiteY3" fmla="*/ 4636703 h 6200775"/>
              <a:gd name="connsiteX4" fmla="*/ 428625 w 1839834"/>
              <a:gd name="connsiteY4" fmla="*/ 6200775 h 6200775"/>
              <a:gd name="connsiteX5" fmla="*/ 0 w 1839834"/>
              <a:gd name="connsiteY5" fmla="*/ 6200775 h 6200775"/>
              <a:gd name="connsiteX6" fmla="*/ 9525 w 1839834"/>
              <a:gd name="connsiteY6" fmla="*/ 0 h 62007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839834" h="6200775">
                <a:moveTo>
                  <a:pt x="9525" y="0"/>
                </a:moveTo>
                <a:cubicBezTo>
                  <a:pt x="416295" y="284690"/>
                  <a:pt x="1425142" y="897762"/>
                  <a:pt x="980939" y="1433666"/>
                </a:cubicBezTo>
                <a:cubicBezTo>
                  <a:pt x="844467" y="1707707"/>
                  <a:pt x="539821" y="2296069"/>
                  <a:pt x="540732" y="2856335"/>
                </a:cubicBezTo>
                <a:cubicBezTo>
                  <a:pt x="541643" y="3416601"/>
                  <a:pt x="743453" y="3982394"/>
                  <a:pt x="1282394" y="4636703"/>
                </a:cubicBezTo>
                <a:cubicBezTo>
                  <a:pt x="1839834" y="5180015"/>
                  <a:pt x="543317" y="6072427"/>
                  <a:pt x="428625" y="6200775"/>
                </a:cubicBezTo>
                <a:lnTo>
                  <a:pt x="0" y="6200775"/>
                </a:lnTo>
                <a:lnTo>
                  <a:pt x="9525" y="0"/>
                </a:ln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  <a:alpha val="63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5400000" scaled="1"/>
            <a:tileRect/>
          </a:gradFill>
          <a:ln>
            <a:noFill/>
          </a:ln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>
              <a:rot lat="0" lon="0" rev="10800000"/>
            </a:lightRig>
          </a:scene3d>
          <a:sp3d prstMaterial="plastic">
            <a:bevelT w="101600" h="127000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2" name="Freeform 11"/>
          <p:cNvSpPr/>
          <p:nvPr/>
        </p:nvSpPr>
        <p:spPr bwMode="ltGray">
          <a:xfrm>
            <a:off x="9272" y="2705"/>
            <a:ext cx="10277728" cy="1619808"/>
          </a:xfrm>
          <a:custGeom>
            <a:avLst/>
            <a:gdLst>
              <a:gd name="connsiteX0" fmla="*/ 0 w 7724775"/>
              <a:gd name="connsiteY0" fmla="*/ 0 h 1304925"/>
              <a:gd name="connsiteX1" fmla="*/ 7724775 w 7724775"/>
              <a:gd name="connsiteY1" fmla="*/ 0 h 1304925"/>
              <a:gd name="connsiteX2" fmla="*/ 7219950 w 7724775"/>
              <a:gd name="connsiteY2" fmla="*/ 685800 h 1304925"/>
              <a:gd name="connsiteX3" fmla="*/ 6600825 w 7724775"/>
              <a:gd name="connsiteY3" fmla="*/ 876300 h 1304925"/>
              <a:gd name="connsiteX4" fmla="*/ 4314825 w 7724775"/>
              <a:gd name="connsiteY4" fmla="*/ 504825 h 1304925"/>
              <a:gd name="connsiteX5" fmla="*/ 1781175 w 7724775"/>
              <a:gd name="connsiteY5" fmla="*/ 1304925 h 1304925"/>
              <a:gd name="connsiteX6" fmla="*/ 9525 w 7724775"/>
              <a:gd name="connsiteY6" fmla="*/ 400050 h 1304925"/>
              <a:gd name="connsiteX7" fmla="*/ 0 w 7724775"/>
              <a:gd name="connsiteY7" fmla="*/ 0 h 1304925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322387"/>
              <a:gd name="connsiteX1" fmla="*/ 7724775 w 7724775"/>
              <a:gd name="connsiteY1" fmla="*/ 0 h 1322387"/>
              <a:gd name="connsiteX2" fmla="*/ 7219950 w 7724775"/>
              <a:gd name="connsiteY2" fmla="*/ 685800 h 1322387"/>
              <a:gd name="connsiteX3" fmla="*/ 6600825 w 7724775"/>
              <a:gd name="connsiteY3" fmla="*/ 876300 h 1322387"/>
              <a:gd name="connsiteX4" fmla="*/ 4314825 w 7724775"/>
              <a:gd name="connsiteY4" fmla="*/ 504825 h 1322387"/>
              <a:gd name="connsiteX5" fmla="*/ 1781175 w 7724775"/>
              <a:gd name="connsiteY5" fmla="*/ 1304925 h 1322387"/>
              <a:gd name="connsiteX6" fmla="*/ 9525 w 7724775"/>
              <a:gd name="connsiteY6" fmla="*/ 400050 h 1322387"/>
              <a:gd name="connsiteX7" fmla="*/ 0 w 7724775"/>
              <a:gd name="connsiteY7" fmla="*/ 0 h 1322387"/>
              <a:gd name="connsiteX0" fmla="*/ 0 w 7724775"/>
              <a:gd name="connsiteY0" fmla="*/ 0 h 1541463"/>
              <a:gd name="connsiteX1" fmla="*/ 7724775 w 7724775"/>
              <a:gd name="connsiteY1" fmla="*/ 0 h 1541463"/>
              <a:gd name="connsiteX2" fmla="*/ 7219950 w 7724775"/>
              <a:gd name="connsiteY2" fmla="*/ 685800 h 1541463"/>
              <a:gd name="connsiteX3" fmla="*/ 6600825 w 7724775"/>
              <a:gd name="connsiteY3" fmla="*/ 876300 h 1541463"/>
              <a:gd name="connsiteX4" fmla="*/ 4314825 w 7724775"/>
              <a:gd name="connsiteY4" fmla="*/ 504825 h 1541463"/>
              <a:gd name="connsiteX5" fmla="*/ 1781175 w 7724775"/>
              <a:gd name="connsiteY5" fmla="*/ 1304925 h 1541463"/>
              <a:gd name="connsiteX6" fmla="*/ 9525 w 7724775"/>
              <a:gd name="connsiteY6" fmla="*/ 400050 h 1541463"/>
              <a:gd name="connsiteX7" fmla="*/ 0 w 7724775"/>
              <a:gd name="connsiteY7" fmla="*/ 0 h 1541463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9525 w 7724775"/>
              <a:gd name="connsiteY6" fmla="*/ 400050 h 1600206"/>
              <a:gd name="connsiteX7" fmla="*/ 0 w 7724775"/>
              <a:gd name="connsiteY7" fmla="*/ 0 h 1600206"/>
              <a:gd name="connsiteX0" fmla="*/ 0 w 7724775"/>
              <a:gd name="connsiteY0" fmla="*/ 0 h 1600206"/>
              <a:gd name="connsiteX1" fmla="*/ 7724775 w 7724775"/>
              <a:gd name="connsiteY1" fmla="*/ 0 h 1600206"/>
              <a:gd name="connsiteX2" fmla="*/ 7219950 w 7724775"/>
              <a:gd name="connsiteY2" fmla="*/ 685800 h 1600206"/>
              <a:gd name="connsiteX3" fmla="*/ 6600825 w 7724775"/>
              <a:gd name="connsiteY3" fmla="*/ 876300 h 1600206"/>
              <a:gd name="connsiteX4" fmla="*/ 4314825 w 7724775"/>
              <a:gd name="connsiteY4" fmla="*/ 504825 h 1600206"/>
              <a:gd name="connsiteX5" fmla="*/ 1781175 w 7724775"/>
              <a:gd name="connsiteY5" fmla="*/ 1304925 h 1600206"/>
              <a:gd name="connsiteX6" fmla="*/ 2875 w 7724775"/>
              <a:gd name="connsiteY6" fmla="*/ 379961 h 1600206"/>
              <a:gd name="connsiteX7" fmla="*/ 0 w 7724775"/>
              <a:gd name="connsiteY7" fmla="*/ 0 h 1600206"/>
              <a:gd name="connsiteX0" fmla="*/ 0 w 7724775"/>
              <a:gd name="connsiteY0" fmla="*/ 0 h 1602700"/>
              <a:gd name="connsiteX1" fmla="*/ 7724775 w 7724775"/>
              <a:gd name="connsiteY1" fmla="*/ 0 h 1602700"/>
              <a:gd name="connsiteX2" fmla="*/ 7219950 w 7724775"/>
              <a:gd name="connsiteY2" fmla="*/ 685800 h 1602700"/>
              <a:gd name="connsiteX3" fmla="*/ 6600825 w 7724775"/>
              <a:gd name="connsiteY3" fmla="*/ 876300 h 1602700"/>
              <a:gd name="connsiteX4" fmla="*/ 4314825 w 7724775"/>
              <a:gd name="connsiteY4" fmla="*/ 504825 h 1602700"/>
              <a:gd name="connsiteX5" fmla="*/ 1781175 w 7724775"/>
              <a:gd name="connsiteY5" fmla="*/ 1304925 h 1602700"/>
              <a:gd name="connsiteX6" fmla="*/ 2875 w 7724775"/>
              <a:gd name="connsiteY6" fmla="*/ 379961 h 1602700"/>
              <a:gd name="connsiteX7" fmla="*/ 0 w 7724775"/>
              <a:gd name="connsiteY7" fmla="*/ 0 h 1602700"/>
              <a:gd name="connsiteX0" fmla="*/ 0 w 7724775"/>
              <a:gd name="connsiteY0" fmla="*/ 0 h 1545342"/>
              <a:gd name="connsiteX1" fmla="*/ 7724775 w 7724775"/>
              <a:gd name="connsiteY1" fmla="*/ 0 h 1545342"/>
              <a:gd name="connsiteX2" fmla="*/ 7219950 w 7724775"/>
              <a:gd name="connsiteY2" fmla="*/ 685800 h 1545342"/>
              <a:gd name="connsiteX3" fmla="*/ 6600825 w 7724775"/>
              <a:gd name="connsiteY3" fmla="*/ 876300 h 1545342"/>
              <a:gd name="connsiteX4" fmla="*/ 4314825 w 7724775"/>
              <a:gd name="connsiteY4" fmla="*/ 504825 h 1545342"/>
              <a:gd name="connsiteX5" fmla="*/ 1781175 w 7724775"/>
              <a:gd name="connsiteY5" fmla="*/ 1304925 h 1545342"/>
              <a:gd name="connsiteX6" fmla="*/ 2875 w 7724775"/>
              <a:gd name="connsiteY6" fmla="*/ 379961 h 1545342"/>
              <a:gd name="connsiteX7" fmla="*/ 0 w 7724775"/>
              <a:gd name="connsiteY7" fmla="*/ 0 h 154534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00825 w 7724775"/>
              <a:gd name="connsiteY3" fmla="*/ 876300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  <a:gd name="connsiteX0" fmla="*/ 0 w 7724775"/>
              <a:gd name="connsiteY0" fmla="*/ 0 h 1622512"/>
              <a:gd name="connsiteX1" fmla="*/ 7724775 w 7724775"/>
              <a:gd name="connsiteY1" fmla="*/ 0 h 1622512"/>
              <a:gd name="connsiteX2" fmla="*/ 7219950 w 7724775"/>
              <a:gd name="connsiteY2" fmla="*/ 685800 h 1622512"/>
              <a:gd name="connsiteX3" fmla="*/ 6613156 w 7724775"/>
              <a:gd name="connsiteY3" fmla="*/ 881149 h 1622512"/>
              <a:gd name="connsiteX4" fmla="*/ 4314825 w 7724775"/>
              <a:gd name="connsiteY4" fmla="*/ 504825 h 1622512"/>
              <a:gd name="connsiteX5" fmla="*/ 1781175 w 7724775"/>
              <a:gd name="connsiteY5" fmla="*/ 1304925 h 1622512"/>
              <a:gd name="connsiteX6" fmla="*/ 2875 w 7724775"/>
              <a:gd name="connsiteY6" fmla="*/ 379961 h 1622512"/>
              <a:gd name="connsiteX7" fmla="*/ 0 w 7724775"/>
              <a:gd name="connsiteY7" fmla="*/ 0 h 16225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724775" h="1622512">
                <a:moveTo>
                  <a:pt x="0" y="0"/>
                </a:moveTo>
                <a:lnTo>
                  <a:pt x="7724775" y="0"/>
                </a:lnTo>
                <a:cubicBezTo>
                  <a:pt x="7556500" y="228600"/>
                  <a:pt x="7398477" y="462188"/>
                  <a:pt x="7219950" y="685800"/>
                </a:cubicBezTo>
                <a:cubicBezTo>
                  <a:pt x="7117969" y="811622"/>
                  <a:pt x="7010059" y="974488"/>
                  <a:pt x="6613156" y="881149"/>
                </a:cubicBezTo>
                <a:cubicBezTo>
                  <a:pt x="6073551" y="698725"/>
                  <a:pt x="5118770" y="460658"/>
                  <a:pt x="4314825" y="504825"/>
                </a:cubicBezTo>
                <a:cubicBezTo>
                  <a:pt x="3510880" y="548992"/>
                  <a:pt x="2429591" y="850086"/>
                  <a:pt x="1781175" y="1304925"/>
                </a:cubicBezTo>
                <a:cubicBezTo>
                  <a:pt x="1239128" y="1622512"/>
                  <a:pt x="218826" y="516953"/>
                  <a:pt x="2875" y="379961"/>
                </a:cubicBezTo>
                <a:cubicBezTo>
                  <a:pt x="1917" y="253307"/>
                  <a:pt x="958" y="126654"/>
                  <a:pt x="0" y="0"/>
                </a:cubicBezTo>
                <a:close/>
              </a:path>
            </a:pathLst>
          </a:cu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50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 extrusionH="76200">
            <a:bevelT w="101600" h="127000"/>
            <a:bevelB w="0" h="0" prst="angle"/>
            <a:extrusionClr>
              <a:schemeClr val="bg2"/>
            </a:extrusionClr>
            <a:contourClr>
              <a:schemeClr val="tx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ctr" defTabSz="914400" rtl="0" eaLnBrk="1" latinLnBrk="0" hangingPunct="1"/>
            <a:endParaRPr lang="en-US" sz="1800" kern="1200">
              <a:solidFill>
                <a:schemeClr val="lt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242048" cy="411480"/>
          </a:xfrm>
        </p:spPr>
        <p:txBody>
          <a:bodyPr anchor="b"/>
          <a:lstStyle>
            <a:lvl1pPr algn="ctr">
              <a:defRPr sz="2000" b="1"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 bwMode="ltGray">
          <a:xfrm>
            <a:off x="1621536" y="685800"/>
            <a:ext cx="8851392" cy="3959352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</a:schemeClr>
              </a:gs>
              <a:gs pos="69000">
                <a:schemeClr val="bg2">
                  <a:shade val="67500"/>
                  <a:satMod val="115000"/>
                </a:schemeClr>
              </a:gs>
              <a:gs pos="100000">
                <a:schemeClr val="bg2"/>
              </a:gs>
            </a:gsLst>
            <a:lin ang="0" scaled="0"/>
            <a:tileRect/>
          </a:gradFill>
          <a:ln>
            <a:noFill/>
          </a:ln>
          <a:effectLst>
            <a:outerShdw blurRad="50800" dist="38100" dir="5400000" algn="ctr" rotWithShape="0">
              <a:srgbClr val="000000">
                <a:alpha val="40000"/>
              </a:srgbClr>
            </a:outerShdw>
          </a:effectLst>
          <a:scene3d>
            <a:camera prst="orthographicFront"/>
            <a:lightRig rig="balanced" dir="t"/>
          </a:scene3d>
          <a:sp3d>
            <a:bevelT w="101600" h="127000" prst="coolSlant"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 algn="ctr" defTabSz="914400" rtl="0" eaLnBrk="1" latinLnBrk="0" hangingPunct="1">
              <a:buNone/>
              <a:defRPr lang="en-US"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77440" y="5285232"/>
            <a:ext cx="7242048" cy="630936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467823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2359062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41536" y="274637"/>
            <a:ext cx="2340864" cy="587044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573024" y="274639"/>
            <a:ext cx="8473440" cy="5851525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819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1499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8154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5727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3777654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2475066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73128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95193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94" r:id="rId1"/>
    <p:sldLayoutId id="2147483895" r:id="rId2"/>
    <p:sldLayoutId id="2147483896" r:id="rId3"/>
    <p:sldLayoutId id="2147483897" r:id="rId4"/>
    <p:sldLayoutId id="2147483898" r:id="rId5"/>
    <p:sldLayoutId id="2147483899" r:id="rId6"/>
    <p:sldLayoutId id="2147483900" r:id="rId7"/>
    <p:sldLayoutId id="2147483901" r:id="rId8"/>
    <p:sldLayoutId id="2147483902" r:id="rId9"/>
    <p:sldLayoutId id="2147483903" r:id="rId10"/>
    <p:sldLayoutId id="2147483904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74590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06" r:id="rId1"/>
    <p:sldLayoutId id="2147483907" r:id="rId2"/>
    <p:sldLayoutId id="2147483908" r:id="rId3"/>
    <p:sldLayoutId id="2147483909" r:id="rId4"/>
    <p:sldLayoutId id="2147483910" r:id="rId5"/>
    <p:sldLayoutId id="2147483911" r:id="rId6"/>
    <p:sldLayoutId id="2147483912" r:id="rId7"/>
    <p:sldLayoutId id="2147483913" r:id="rId8"/>
    <p:sldLayoutId id="2147483914" r:id="rId9"/>
    <p:sldLayoutId id="2147483915" r:id="rId10"/>
    <p:sldLayoutId id="2147483916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Gray"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  <a:scene3d>
              <a:camera prst="orthographicFront"/>
              <a:lightRig rig="flat" dir="t">
                <a:rot lat="0" lon="0" rev="6600000"/>
              </a:lightRig>
            </a:scene3d>
            <a:sp3d extrusionH="31750">
              <a:bevelT w="38100" h="31750" prst="softRound"/>
            </a:sp3d>
          </a:bodyPr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464808"/>
            <a:ext cx="2844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FF78C2-DEC1-4EFB-BF69-C76B241222F4}" type="datetimeFigureOut">
              <a:rPr lang="ko-KR" altLang="en-US" smtClean="0"/>
              <a:t>2017-11-13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9664" y="6464808"/>
            <a:ext cx="3860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464808"/>
            <a:ext cx="2844800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FEC6AA5-6737-412B-8A73-A8F280E48C1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35433180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4056" r:id="rId1"/>
    <p:sldLayoutId id="2147484057" r:id="rId2"/>
    <p:sldLayoutId id="2147484058" r:id="rId3"/>
    <p:sldLayoutId id="2147484059" r:id="rId4"/>
    <p:sldLayoutId id="2147484060" r:id="rId5"/>
    <p:sldLayoutId id="2147484061" r:id="rId6"/>
    <p:sldLayoutId id="2147484062" r:id="rId7"/>
    <p:sldLayoutId id="2147484063" r:id="rId8"/>
    <p:sldLayoutId id="2147484064" r:id="rId9"/>
    <p:sldLayoutId id="2147484065" r:id="rId10"/>
    <p:sldLayoutId id="2147484066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000" b="1" kern="1200">
          <a:gradFill flip="none" rotWithShape="1">
            <a:gsLst>
              <a:gs pos="0">
                <a:schemeClr val="tx1"/>
              </a:gs>
              <a:gs pos="44000">
                <a:schemeClr val="tx1">
                  <a:lumMod val="85000"/>
                </a:schemeClr>
              </a:gs>
              <a:gs pos="100000">
                <a:schemeClr val="tx1">
                  <a:lumMod val="50000"/>
                </a:schemeClr>
              </a:gs>
            </a:gsLst>
            <a:lin ang="5400000" scaled="0"/>
            <a:tileRect/>
          </a:gradFill>
          <a:effectLst>
            <a:outerShdw blurRad="50800" dist="38100" dir="2700000" algn="ctr" rotWithShape="0">
              <a:srgbClr val="000000">
                <a:alpha val="40000"/>
              </a:srgb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C7B62-2E9A-4285-A222-26271A397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05069" y="1320282"/>
            <a:ext cx="10381861" cy="2108718"/>
          </a:xfrm>
        </p:spPr>
        <p:txBody>
          <a:bodyPr>
            <a:normAutofit fontScale="90000"/>
          </a:bodyPr>
          <a:lstStyle/>
          <a:p>
            <a:r>
              <a:rPr lang="ko-KR" altLang="en-US" sz="6000" dirty="0"/>
              <a:t>쇼핑몰 프로젝트 </a:t>
            </a:r>
            <a:r>
              <a:rPr lang="ko-KR" altLang="en-US" sz="6000" dirty="0" err="1"/>
              <a:t>구상안</a:t>
            </a:r>
            <a:br>
              <a:rPr lang="en-US" altLang="ko-KR" sz="6000" dirty="0"/>
            </a:br>
            <a:br>
              <a:rPr lang="en-US" altLang="ko-KR" sz="6000" dirty="0"/>
            </a:br>
            <a:r>
              <a:rPr lang="en-US" altLang="ko-KR" sz="3100" dirty="0"/>
              <a:t>(</a:t>
            </a:r>
            <a:r>
              <a:rPr lang="ko-KR" altLang="en-US" sz="3100" dirty="0"/>
              <a:t>의류 쇼핑몰</a:t>
            </a:r>
            <a:r>
              <a:rPr lang="en-US" altLang="ko-KR" sz="3100" dirty="0"/>
              <a:t>)</a:t>
            </a:r>
            <a:endParaRPr lang="ko-KR" altLang="en-US" sz="3100" dirty="0"/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3063241-8C81-44B2-8D3D-9132F7EC42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655836" y="4323572"/>
            <a:ext cx="3452327" cy="1140667"/>
          </a:xfrm>
        </p:spPr>
        <p:txBody>
          <a:bodyPr>
            <a:normAutofit fontScale="70000" lnSpcReduction="20000"/>
          </a:bodyPr>
          <a:lstStyle/>
          <a:p>
            <a:pPr algn="r"/>
            <a:r>
              <a:rPr lang="en-US" altLang="ko-KR" dirty="0">
                <a:solidFill>
                  <a:schemeClr val="tx1"/>
                </a:solidFill>
              </a:rPr>
              <a:t>2017.11.12</a:t>
            </a:r>
          </a:p>
          <a:p>
            <a:pPr algn="r"/>
            <a:r>
              <a:rPr lang="ko-KR" altLang="en-US" dirty="0">
                <a:solidFill>
                  <a:schemeClr val="tx1"/>
                </a:solidFill>
              </a:rPr>
              <a:t>대진대학교 중국학과 </a:t>
            </a:r>
            <a:endParaRPr lang="en-US" altLang="ko-KR" dirty="0">
              <a:solidFill>
                <a:schemeClr val="tx1"/>
              </a:solidFill>
            </a:endParaRPr>
          </a:p>
          <a:p>
            <a:pPr algn="r"/>
            <a:r>
              <a:rPr lang="ko-KR" altLang="en-US" dirty="0">
                <a:solidFill>
                  <a:schemeClr val="tx1"/>
                </a:solidFill>
              </a:rPr>
              <a:t>김상현</a:t>
            </a:r>
          </a:p>
        </p:txBody>
      </p:sp>
    </p:spTree>
    <p:extLst>
      <p:ext uri="{BB962C8B-B14F-4D97-AF65-F5344CB8AC3E}">
        <p14:creationId xmlns:p14="http://schemas.microsoft.com/office/powerpoint/2010/main" val="386524899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2548B-585A-4EBC-9731-9058114D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313" y="385010"/>
            <a:ext cx="8189981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</a:t>
            </a:r>
            <a:r>
              <a:rPr lang="en-US" altLang="ko-KR" dirty="0"/>
              <a:t>III  </a:t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 err="1"/>
              <a:t>베젤리스</a:t>
            </a:r>
            <a:r>
              <a:rPr lang="ko-KR" altLang="en-US" dirty="0"/>
              <a:t> 웹디자인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BCB175-B87C-4460-A4B8-2DC0A2D085F3}"/>
              </a:ext>
            </a:extLst>
          </p:cNvPr>
          <p:cNvSpPr txBox="1"/>
          <p:nvPr/>
        </p:nvSpPr>
        <p:spPr>
          <a:xfrm>
            <a:off x="2052735" y="2921168"/>
            <a:ext cx="8369559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최근 </a:t>
            </a:r>
            <a:r>
              <a:rPr lang="en-US" altLang="ko-KR" sz="2000" dirty="0"/>
              <a:t>M</a:t>
            </a:r>
            <a:r>
              <a:rPr lang="ko-KR" altLang="en-US" sz="2000" dirty="0"/>
              <a:t>자 탈모를 감수하면서 까지 </a:t>
            </a:r>
            <a:r>
              <a:rPr lang="ko-KR" altLang="en-US" sz="2000" dirty="0" err="1"/>
              <a:t>제로베젤</a:t>
            </a:r>
            <a:r>
              <a:rPr lang="ko-KR" altLang="en-US" sz="2000" dirty="0"/>
              <a:t> 디스플레이를 고집한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애플과 최신 스마트폰들의 </a:t>
            </a:r>
            <a:r>
              <a:rPr lang="ko-KR" altLang="en-US" sz="2000" dirty="0" err="1"/>
              <a:t>베젤리스</a:t>
            </a:r>
            <a:r>
              <a:rPr lang="ko-KR" altLang="en-US" sz="2000" dirty="0"/>
              <a:t> 트랜드에서 영감을 얻었습니다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78455724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E0D5759-EF1E-4840-BDF1-F91820FC252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0809" y="241431"/>
            <a:ext cx="8590382" cy="483209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9B84D483-669E-4EC3-A657-84E7015159EF}"/>
              </a:ext>
            </a:extLst>
          </p:cNvPr>
          <p:cNvSpPr/>
          <p:nvPr/>
        </p:nvSpPr>
        <p:spPr>
          <a:xfrm>
            <a:off x="2052735" y="307910"/>
            <a:ext cx="1079241" cy="47656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DFA7452B-16F4-4280-8F05-05E35AF6D0C7}"/>
              </a:ext>
            </a:extLst>
          </p:cNvPr>
          <p:cNvSpPr/>
          <p:nvPr/>
        </p:nvSpPr>
        <p:spPr>
          <a:xfrm>
            <a:off x="9349274" y="307910"/>
            <a:ext cx="961053" cy="4765612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374B8A-E9B3-4A0E-AC06-67002F49F0C6}"/>
              </a:ext>
            </a:extLst>
          </p:cNvPr>
          <p:cNvSpPr txBox="1"/>
          <p:nvPr/>
        </p:nvSpPr>
        <p:spPr>
          <a:xfrm>
            <a:off x="1660849" y="5383764"/>
            <a:ext cx="96851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대부분의 온라인 쇼핑몰이 이렇게 여백을 가지고 있으며 특히 좌우 여백이 많습니다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14417429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E3A704BD-6146-43AE-82D0-6148C834FD3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818" y="380147"/>
            <a:ext cx="7584883" cy="4266497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B8DEE16D-BD3A-4C65-AFDC-9EA16F82D8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3545" y="1017036"/>
            <a:ext cx="6452637" cy="3629608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E2247C-3320-4C31-822B-B54FB37493BF}"/>
              </a:ext>
            </a:extLst>
          </p:cNvPr>
          <p:cNvSpPr txBox="1"/>
          <p:nvPr/>
        </p:nvSpPr>
        <p:spPr>
          <a:xfrm>
            <a:off x="675819" y="4979541"/>
            <a:ext cx="9977795" cy="13279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주로 시각적인 자극이 중요한 게임사이트들의 경우 화면을 꽉 채우는 디자인을 사용해 보는 이의 시선을 사로잡는데 </a:t>
            </a:r>
            <a:endParaRPr lang="en-US" altLang="ko-KR" sz="2000" dirty="0"/>
          </a:p>
          <a:p>
            <a:r>
              <a:rPr lang="ko-KR" altLang="en-US" sz="2000" dirty="0"/>
              <a:t>의류쇼핑몰에도 이를 적용할 필요가 있다고 생각했습니다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</p:txBody>
      </p:sp>
    </p:spTree>
    <p:extLst>
      <p:ext uri="{BB962C8B-B14F-4D97-AF65-F5344CB8AC3E}">
        <p14:creationId xmlns:p14="http://schemas.microsoft.com/office/powerpoint/2010/main" val="159126927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2E2CDC-F0AD-41F7-AA9C-235CB93D9E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1282" y="1778723"/>
            <a:ext cx="6817568" cy="3834882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805A2D70-F76E-4A12-9634-2C2E45AEF4BD}"/>
              </a:ext>
            </a:extLst>
          </p:cNvPr>
          <p:cNvSpPr/>
          <p:nvPr/>
        </p:nvSpPr>
        <p:spPr>
          <a:xfrm>
            <a:off x="933062" y="1905926"/>
            <a:ext cx="8095861" cy="514425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357D992-82FD-4FF0-9BDA-0EE3382CDC65}"/>
              </a:ext>
            </a:extLst>
          </p:cNvPr>
          <p:cNvSpPr txBox="1"/>
          <p:nvPr/>
        </p:nvSpPr>
        <p:spPr>
          <a:xfrm>
            <a:off x="1701282" y="5674254"/>
            <a:ext cx="788436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상품상세페이지가 긴 쇼핑몰의 특성상 메뉴바가 고정되어 있으면 불편함을 조금이라도 더 덜 수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5B3ECCE-F77C-425C-8E34-0178645E0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150299" y="357019"/>
            <a:ext cx="8189981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</a:t>
            </a:r>
            <a:r>
              <a:rPr lang="en-US" altLang="ko-KR" dirty="0"/>
              <a:t>IV  </a:t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/>
              <a:t>상단 </a:t>
            </a:r>
            <a:r>
              <a:rPr lang="ko-KR" altLang="en-US" dirty="0" err="1"/>
              <a:t>메뉴바</a:t>
            </a:r>
            <a:r>
              <a:rPr lang="ko-KR" altLang="en-US" dirty="0"/>
              <a:t> 고정</a:t>
            </a:r>
          </a:p>
        </p:txBody>
      </p:sp>
    </p:spTree>
    <p:extLst>
      <p:ext uri="{BB962C8B-B14F-4D97-AF65-F5344CB8AC3E}">
        <p14:creationId xmlns:p14="http://schemas.microsoft.com/office/powerpoint/2010/main" val="12530996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DAC7B62-2E9A-4285-A222-26271A397D5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690257" y="254257"/>
            <a:ext cx="4811485" cy="1583873"/>
          </a:xfrm>
        </p:spPr>
        <p:txBody>
          <a:bodyPr>
            <a:normAutofit/>
          </a:bodyPr>
          <a:lstStyle/>
          <a:p>
            <a:r>
              <a:rPr lang="ko-KR" altLang="en-US" sz="6000" dirty="0"/>
              <a:t>목차</a:t>
            </a:r>
          </a:p>
        </p:txBody>
      </p:sp>
      <p:sp>
        <p:nvSpPr>
          <p:cNvPr id="5" name="부제목 4">
            <a:extLst>
              <a:ext uri="{FF2B5EF4-FFF2-40B4-BE49-F238E27FC236}">
                <a16:creationId xmlns:a16="http://schemas.microsoft.com/office/drawing/2014/main" id="{C14F5AD0-BDEE-4C0E-A90A-5105CE69D57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690257" y="2304660"/>
            <a:ext cx="5985357" cy="2883160"/>
          </a:xfrm>
        </p:spPr>
        <p:txBody>
          <a:bodyPr>
            <a:noAutofit/>
          </a:bodyPr>
          <a:lstStyle/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레이아웃</a:t>
            </a:r>
            <a:endParaRPr lang="en-US" altLang="ko-KR" sz="3200" dirty="0"/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아이디어 </a:t>
            </a:r>
            <a:r>
              <a:rPr lang="en-US" altLang="ko-KR" sz="3200" dirty="0"/>
              <a:t>I  (</a:t>
            </a:r>
            <a:r>
              <a:rPr lang="ko-KR" altLang="en-US" sz="3200" dirty="0"/>
              <a:t>기능</a:t>
            </a:r>
            <a:r>
              <a:rPr lang="en-US" altLang="ko-KR" sz="3200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아이디어 </a:t>
            </a:r>
            <a:r>
              <a:rPr lang="en-US" altLang="ko-KR" sz="3200" dirty="0"/>
              <a:t>II  (</a:t>
            </a:r>
            <a:r>
              <a:rPr lang="ko-KR" altLang="en-US" sz="3200" dirty="0"/>
              <a:t>기능</a:t>
            </a:r>
            <a:r>
              <a:rPr lang="en-US" altLang="ko-KR" sz="3200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아이디어 </a:t>
            </a:r>
            <a:r>
              <a:rPr lang="en-US" altLang="ko-KR" sz="3200" dirty="0"/>
              <a:t>III (</a:t>
            </a:r>
            <a:r>
              <a:rPr lang="ko-KR" altLang="en-US" sz="3200" dirty="0"/>
              <a:t>디자인</a:t>
            </a:r>
            <a:r>
              <a:rPr lang="en-US" altLang="ko-KR" sz="3200" dirty="0"/>
              <a:t>)</a:t>
            </a:r>
          </a:p>
          <a:p>
            <a:pPr marL="457200" indent="-457200" algn="l">
              <a:buFont typeface="Arial" panose="020B0604020202020204" pitchFamily="34" charset="0"/>
              <a:buChar char="•"/>
            </a:pPr>
            <a:r>
              <a:rPr lang="ko-KR" altLang="en-US" sz="3200" dirty="0"/>
              <a:t>아이디어 </a:t>
            </a:r>
            <a:r>
              <a:rPr lang="en-US" altLang="ko-KR" sz="3200" dirty="0"/>
              <a:t>IV  (</a:t>
            </a:r>
            <a:r>
              <a:rPr lang="ko-KR" altLang="en-US" sz="3200" dirty="0"/>
              <a:t>디자인</a:t>
            </a:r>
            <a:r>
              <a:rPr lang="en-US" altLang="ko-KR" sz="3200" dirty="0"/>
              <a:t>)</a:t>
            </a:r>
          </a:p>
          <a:p>
            <a:pPr algn="l"/>
            <a:endParaRPr lang="ko-KR" altLang="en-US" sz="3200" dirty="0"/>
          </a:p>
        </p:txBody>
      </p:sp>
    </p:spTree>
    <p:extLst>
      <p:ext uri="{BB962C8B-B14F-4D97-AF65-F5344CB8AC3E}">
        <p14:creationId xmlns:p14="http://schemas.microsoft.com/office/powerpoint/2010/main" val="1720750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4BE88A-C1B6-4CF8-A7E8-6FD098CE0A16}"/>
              </a:ext>
            </a:extLst>
          </p:cNvPr>
          <p:cNvSpPr/>
          <p:nvPr/>
        </p:nvSpPr>
        <p:spPr>
          <a:xfrm>
            <a:off x="2830280" y="265482"/>
            <a:ext cx="6830009" cy="1347479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06C9DDBE-A700-45C9-929E-B9E30B178F44}"/>
              </a:ext>
            </a:extLst>
          </p:cNvPr>
          <p:cNvSpPr/>
          <p:nvPr/>
        </p:nvSpPr>
        <p:spPr>
          <a:xfrm>
            <a:off x="2830279" y="1726083"/>
            <a:ext cx="6830009" cy="3775166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2F7BB4FE-EC3A-44F5-A392-D4492033D5F7}"/>
              </a:ext>
            </a:extLst>
          </p:cNvPr>
          <p:cNvSpPr/>
          <p:nvPr/>
        </p:nvSpPr>
        <p:spPr>
          <a:xfrm>
            <a:off x="2830279" y="5689808"/>
            <a:ext cx="6830009" cy="922003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7A4CCD-75EB-4487-8A29-40FECB579A01}"/>
              </a:ext>
            </a:extLst>
          </p:cNvPr>
          <p:cNvSpPr txBox="1"/>
          <p:nvPr/>
        </p:nvSpPr>
        <p:spPr>
          <a:xfrm>
            <a:off x="5760091" y="754555"/>
            <a:ext cx="12689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헤더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89D1B9E-443D-4FDA-8E1C-2D769227E167}"/>
              </a:ext>
            </a:extLst>
          </p:cNvPr>
          <p:cNvSpPr txBox="1"/>
          <p:nvPr/>
        </p:nvSpPr>
        <p:spPr>
          <a:xfrm>
            <a:off x="5878276" y="5781477"/>
            <a:ext cx="10325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solidFill>
                  <a:schemeClr val="bg1"/>
                </a:solidFill>
              </a:rPr>
              <a:t>푸터</a:t>
            </a:r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A33CF45-27CC-4BE1-A8AA-906416647817}"/>
              </a:ext>
            </a:extLst>
          </p:cNvPr>
          <p:cNvSpPr txBox="1"/>
          <p:nvPr/>
        </p:nvSpPr>
        <p:spPr>
          <a:xfrm>
            <a:off x="5760091" y="3244334"/>
            <a:ext cx="97038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>
                <a:solidFill>
                  <a:schemeClr val="bg1"/>
                </a:solidFill>
              </a:rPr>
              <a:t>컨텐츠 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CB264CC-DE47-48DC-BEB8-C4B47764320F}"/>
              </a:ext>
            </a:extLst>
          </p:cNvPr>
          <p:cNvSpPr/>
          <p:nvPr/>
        </p:nvSpPr>
        <p:spPr>
          <a:xfrm>
            <a:off x="8447305" y="2569123"/>
            <a:ext cx="989046" cy="1996751"/>
          </a:xfrm>
          <a:prstGeom prst="rect">
            <a:avLst/>
          </a:prstGeom>
          <a:ln>
            <a:solidFill>
              <a:schemeClr val="tx2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2D2E507-877E-411C-9791-CD12F4C08FEC}"/>
              </a:ext>
            </a:extLst>
          </p:cNvPr>
          <p:cNvSpPr txBox="1"/>
          <p:nvPr/>
        </p:nvSpPr>
        <p:spPr>
          <a:xfrm>
            <a:off x="8336892" y="3244334"/>
            <a:ext cx="120987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사이드바</a:t>
            </a:r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r>
              <a:rPr lang="ko-KR" altLang="en-US" b="1" dirty="0">
                <a:solidFill>
                  <a:schemeClr val="bg1"/>
                </a:solidFill>
              </a:rPr>
              <a:t> </a:t>
            </a:r>
          </a:p>
        </p:txBody>
      </p:sp>
      <p:sp>
        <p:nvSpPr>
          <p:cNvPr id="29" name="제목 1">
            <a:extLst>
              <a:ext uri="{FF2B5EF4-FFF2-40B4-BE49-F238E27FC236}">
                <a16:creationId xmlns:a16="http://schemas.microsoft.com/office/drawing/2014/main" id="{E2025AEC-FFC1-4F51-BBD2-93A0335E5C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4696" y="550595"/>
            <a:ext cx="1401147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레이아웃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4365B3-AFC6-4FA6-934E-9792BE6ED4DF}"/>
              </a:ext>
            </a:extLst>
          </p:cNvPr>
          <p:cNvSpPr txBox="1"/>
          <p:nvPr/>
        </p:nvSpPr>
        <p:spPr>
          <a:xfrm>
            <a:off x="1014696" y="2251908"/>
            <a:ext cx="1591648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기능 및 뷰</a:t>
            </a:r>
            <a:endParaRPr lang="en-US" altLang="ko-KR" b="1" dirty="0"/>
          </a:p>
          <a:p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로그인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회원가입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검색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/>
              <a:t>상품상세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주문결제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주문조회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장바구니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고객센터</a:t>
            </a: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/>
              <a:t>사이드바</a:t>
            </a:r>
          </a:p>
        </p:txBody>
      </p:sp>
    </p:spTree>
    <p:extLst>
      <p:ext uri="{BB962C8B-B14F-4D97-AF65-F5344CB8AC3E}">
        <p14:creationId xmlns:p14="http://schemas.microsoft.com/office/powerpoint/2010/main" val="38464322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2548B-585A-4EBC-9731-9058114D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167" y="487017"/>
            <a:ext cx="8189981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</a:t>
            </a:r>
            <a:r>
              <a:rPr lang="en-US" altLang="ko-KR" dirty="0"/>
              <a:t>I  </a:t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/>
              <a:t>검색기능 강화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AB098A-9EC8-49BE-9F40-22367220395E}"/>
              </a:ext>
            </a:extLst>
          </p:cNvPr>
          <p:cNvSpPr txBox="1"/>
          <p:nvPr/>
        </p:nvSpPr>
        <p:spPr>
          <a:xfrm>
            <a:off x="1922106" y="2804956"/>
            <a:ext cx="791235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대게 의류쇼핑몰은 상품명을 검색하여 데이터베이스에 접근합니다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09BB2C-CA1B-4C34-A04C-1722F0A44888}"/>
              </a:ext>
            </a:extLst>
          </p:cNvPr>
          <p:cNvSpPr txBox="1"/>
          <p:nvPr/>
        </p:nvSpPr>
        <p:spPr>
          <a:xfrm>
            <a:off x="1922106" y="3652935"/>
            <a:ext cx="78283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따라서 디테일한 검색이 제한적이며 이를 보완하기위해 상품명의 길이가 길어지는 경우가 다반사입니다</a:t>
            </a:r>
            <a:r>
              <a:rPr lang="en-US" altLang="ko-KR" sz="2000" dirty="0"/>
              <a:t>.</a:t>
            </a:r>
          </a:p>
          <a:p>
            <a:endParaRPr lang="en-US" altLang="ko-KR" sz="2000" dirty="0"/>
          </a:p>
          <a:p>
            <a:r>
              <a:rPr lang="ko-KR" altLang="en-US" sz="2000" dirty="0"/>
              <a:t>예시</a:t>
            </a:r>
            <a:r>
              <a:rPr lang="en-US" altLang="ko-KR" sz="2000" dirty="0"/>
              <a:t>) [STCO OUTLET] </a:t>
            </a:r>
            <a:r>
              <a:rPr lang="ko-KR" altLang="en-US" sz="2000" dirty="0"/>
              <a:t>옥스포드 화이트 셔츠에 블루 스트라이프로 가슴 포켓 포인트 셔츠 </a:t>
            </a:r>
            <a:r>
              <a:rPr lang="en-US" altLang="ko-KR" sz="2000" dirty="0"/>
              <a:t>[</a:t>
            </a:r>
            <a:r>
              <a:rPr lang="ko-KR" altLang="en-US" sz="2000" dirty="0" err="1"/>
              <a:t>스키니핏</a:t>
            </a:r>
            <a:r>
              <a:rPr lang="en-US" altLang="ko-KR" sz="2000" dirty="0"/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1427901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D80350EA-E559-49E8-AFF4-37A79F347E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4020" y="149290"/>
            <a:ext cx="9283959" cy="522222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D055D05-8BBA-4A9C-9E78-655353067B89}"/>
              </a:ext>
            </a:extLst>
          </p:cNvPr>
          <p:cNvSpPr txBox="1"/>
          <p:nvPr/>
        </p:nvSpPr>
        <p:spPr>
          <a:xfrm>
            <a:off x="1229307" y="5691674"/>
            <a:ext cx="97333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반면 온라인서점들의 경우 </a:t>
            </a:r>
            <a:r>
              <a:rPr lang="en-US" altLang="ko-KR" sz="2000" dirty="0"/>
              <a:t>‘</a:t>
            </a:r>
            <a:r>
              <a:rPr lang="ko-KR" altLang="en-US" sz="2000" dirty="0"/>
              <a:t>키워드</a:t>
            </a:r>
            <a:r>
              <a:rPr lang="en-US" altLang="ko-KR" sz="2000" dirty="0"/>
              <a:t>’</a:t>
            </a:r>
            <a:r>
              <a:rPr lang="ko-KR" altLang="en-US" sz="2000" dirty="0"/>
              <a:t>검색을 제공하여 원하는 도서를 찾을 수 있도록 하고 있습니다</a:t>
            </a:r>
            <a:r>
              <a:rPr lang="en-US" altLang="ko-KR" sz="2000" dirty="0"/>
              <a:t>.</a:t>
            </a:r>
            <a:r>
              <a:rPr lang="ko-KR" altLang="en-US" sz="2000" dirty="0"/>
              <a:t> </a:t>
            </a: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DE3BAD5-A18C-4462-9AB5-34CB918F1996}"/>
              </a:ext>
            </a:extLst>
          </p:cNvPr>
          <p:cNvSpPr/>
          <p:nvPr/>
        </p:nvSpPr>
        <p:spPr>
          <a:xfrm>
            <a:off x="4581331" y="149290"/>
            <a:ext cx="606489" cy="1337193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93419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BDA118-537A-4D96-AEA5-2747AB531423}"/>
              </a:ext>
            </a:extLst>
          </p:cNvPr>
          <p:cNvSpPr txBox="1"/>
          <p:nvPr/>
        </p:nvSpPr>
        <p:spPr>
          <a:xfrm>
            <a:off x="1188097" y="2323629"/>
            <a:ext cx="845353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그래서 이 키워드 검색을 온라인쇼핑몰에 적용해 보려고 합니다 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A72D28-8AAE-401D-A017-D7BCFC67AAF7}"/>
              </a:ext>
            </a:extLst>
          </p:cNvPr>
          <p:cNvSpPr txBox="1"/>
          <p:nvPr/>
        </p:nvSpPr>
        <p:spPr>
          <a:xfrm>
            <a:off x="1188097" y="3386521"/>
            <a:ext cx="981580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고객이 카테고리를 선택한 후 검색을 통해 선택의 폭을 추릴 수 있도록 할 것입니다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750AC29-F1BB-4858-9832-6D9995D4C74F}"/>
              </a:ext>
            </a:extLst>
          </p:cNvPr>
          <p:cNvSpPr txBox="1"/>
          <p:nvPr/>
        </p:nvSpPr>
        <p:spPr>
          <a:xfrm>
            <a:off x="1203649" y="4489266"/>
            <a:ext cx="9722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만약 고객이 </a:t>
            </a:r>
            <a:r>
              <a:rPr lang="ko-KR" altLang="en-US" sz="2000" dirty="0" err="1"/>
              <a:t>스웻셔츠</a:t>
            </a:r>
            <a:r>
              <a:rPr lang="ko-KR" altLang="en-US" sz="2000" dirty="0"/>
              <a:t> 카테고리를 선택한 후</a:t>
            </a:r>
            <a:r>
              <a:rPr lang="en-US" altLang="ko-KR" sz="2000" dirty="0"/>
              <a:t> </a:t>
            </a:r>
            <a:r>
              <a:rPr lang="ko-KR" altLang="en-US" sz="2000" dirty="0"/>
              <a:t>검색바에 토끼를 입력하면 토끼가 그려진 </a:t>
            </a:r>
            <a:r>
              <a:rPr lang="ko-KR" altLang="en-US" sz="2000" dirty="0" err="1"/>
              <a:t>스웻셔츠만</a:t>
            </a:r>
            <a:r>
              <a:rPr lang="ko-KR" altLang="en-US" sz="2000" dirty="0"/>
              <a:t> 목록에 보이게 될 것입니다</a:t>
            </a:r>
            <a:r>
              <a:rPr lang="en-US" altLang="ko-KR" sz="2000" dirty="0"/>
              <a:t>.</a:t>
            </a:r>
            <a:r>
              <a:rPr lang="ko-KR" altLang="en-US" sz="2000" dirty="0"/>
              <a:t>  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9F58D4ED-B396-4FD7-961C-F4CA1736ADD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166" y="456583"/>
            <a:ext cx="8189981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</a:t>
            </a:r>
            <a:r>
              <a:rPr lang="en-US" altLang="ko-KR" dirty="0"/>
              <a:t>I  </a:t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/>
              <a:t>검색기능 강화</a:t>
            </a:r>
          </a:p>
        </p:txBody>
      </p:sp>
    </p:spTree>
    <p:extLst>
      <p:ext uri="{BB962C8B-B14F-4D97-AF65-F5344CB8AC3E}">
        <p14:creationId xmlns:p14="http://schemas.microsoft.com/office/powerpoint/2010/main" val="6710063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2CBDA118-537A-4D96-AEA5-2747AB531423}"/>
              </a:ext>
            </a:extLst>
          </p:cNvPr>
          <p:cNvSpPr txBox="1"/>
          <p:nvPr/>
        </p:nvSpPr>
        <p:spPr>
          <a:xfrm>
            <a:off x="1380929" y="2305615"/>
            <a:ext cx="7931022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이를 구현하기 위해 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상품의 레코드 테이블에 키워드를 외래키로 두고</a:t>
            </a:r>
            <a:endParaRPr lang="en-US" altLang="ko-KR" sz="2000" dirty="0"/>
          </a:p>
          <a:p>
            <a:endParaRPr lang="en-US" altLang="ko-KR" sz="2000" dirty="0"/>
          </a:p>
          <a:p>
            <a:r>
              <a:rPr lang="ko-KR" altLang="en-US" sz="2000" dirty="0"/>
              <a:t>키워드 테이블을 생성해 참조하게 하여 상품별 디테일들을 원하는 만큼 추가 합니다</a:t>
            </a:r>
            <a:r>
              <a:rPr lang="en-US" altLang="ko-KR" sz="2000" dirty="0"/>
              <a:t>.</a:t>
            </a:r>
            <a:endParaRPr lang="ko-KR" altLang="en-US" sz="2000" dirty="0"/>
          </a:p>
          <a:p>
            <a:endParaRPr lang="ko-KR" altLang="en-US" sz="2000" dirty="0"/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4E4945D-8115-496C-9942-D1A7DBDCB8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36166" y="459655"/>
            <a:ext cx="8189981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</a:t>
            </a:r>
            <a:r>
              <a:rPr lang="en-US" altLang="ko-KR" dirty="0"/>
              <a:t>I  </a:t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/>
              <a:t>검색기능 강화</a:t>
            </a:r>
          </a:p>
        </p:txBody>
      </p:sp>
    </p:spTree>
    <p:extLst>
      <p:ext uri="{BB962C8B-B14F-4D97-AF65-F5344CB8AC3E}">
        <p14:creationId xmlns:p14="http://schemas.microsoft.com/office/powerpoint/2010/main" val="19537660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2548B-585A-4EBC-9731-9058114D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313" y="385010"/>
            <a:ext cx="8189981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</a:t>
            </a:r>
            <a:r>
              <a:rPr lang="en-US" altLang="ko-KR" dirty="0"/>
              <a:t>II  </a:t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/>
              <a:t>편리한 장바구니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C48C399-466B-4C81-82E1-F8E904A7BC01}"/>
              </a:ext>
            </a:extLst>
          </p:cNvPr>
          <p:cNvSpPr txBox="1"/>
          <p:nvPr/>
        </p:nvSpPr>
        <p:spPr>
          <a:xfrm>
            <a:off x="1887894" y="2634714"/>
            <a:ext cx="841621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대부분의 쇼핑몰사이트에서 장바구니 기능을 이용하려면 로그인을 해야 합니다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BCE48EF-AF14-4107-9EEB-E2F797B5E2EE}"/>
              </a:ext>
            </a:extLst>
          </p:cNvPr>
          <p:cNvSpPr txBox="1"/>
          <p:nvPr/>
        </p:nvSpPr>
        <p:spPr>
          <a:xfrm>
            <a:off x="1887894" y="3928188"/>
            <a:ext cx="841621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/>
              <a:t>하지만 쿠키기능을 사용하여 비로그인 상태에서도 장바구니 기능을</a:t>
            </a:r>
            <a:endParaRPr lang="en-US" altLang="ko-KR" sz="2000" dirty="0"/>
          </a:p>
          <a:p>
            <a:r>
              <a:rPr lang="ko-KR" altLang="en-US" sz="2000" dirty="0"/>
              <a:t> </a:t>
            </a:r>
            <a:endParaRPr lang="en-US" altLang="ko-KR" sz="2000" dirty="0"/>
          </a:p>
          <a:p>
            <a:r>
              <a:rPr lang="ko-KR" altLang="en-US" sz="2000" dirty="0"/>
              <a:t>사용할 수 있도록 함으로써 고객들에게 편의를 제공할 수 있습니다</a:t>
            </a:r>
            <a:r>
              <a:rPr lang="en-US" altLang="ko-KR" sz="2000" dirty="0"/>
              <a:t>.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40773188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62548B-585A-4EBC-9731-9058114DEEA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2313" y="385010"/>
            <a:ext cx="8189981" cy="1325563"/>
          </a:xfrm>
        </p:spPr>
        <p:txBody>
          <a:bodyPr>
            <a:normAutofit/>
          </a:bodyPr>
          <a:lstStyle/>
          <a:p>
            <a:r>
              <a:rPr lang="ko-KR" altLang="en-US" dirty="0"/>
              <a:t>아이디어 </a:t>
            </a:r>
            <a:r>
              <a:rPr lang="en-US" altLang="ko-KR" dirty="0"/>
              <a:t>III  </a:t>
            </a:r>
            <a:br>
              <a:rPr lang="en-US" altLang="ko-KR" dirty="0"/>
            </a:br>
            <a:r>
              <a:rPr lang="en-US" altLang="ko-KR" dirty="0"/>
              <a:t>				</a:t>
            </a:r>
            <a:r>
              <a:rPr lang="ko-KR" altLang="en-US" dirty="0" err="1"/>
              <a:t>베젤리스</a:t>
            </a:r>
            <a:r>
              <a:rPr lang="ko-KR" altLang="en-US" dirty="0"/>
              <a:t> 웹디자인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B680CFD-D537-4902-A638-119C1B82AE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1712" y="1710573"/>
            <a:ext cx="6908576" cy="4602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1231295"/>
      </p:ext>
    </p:extLst>
  </p:cSld>
  <p:clrMapOvr>
    <a:masterClrMapping/>
  </p:clrMapOvr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1_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New_3D01">
  <a:themeElements>
    <a:clrScheme name="3D01">
      <a:dk1>
        <a:sysClr val="windowText" lastClr="000000"/>
      </a:dk1>
      <a:lt1>
        <a:sysClr val="window" lastClr="FFFFFF"/>
      </a:lt1>
      <a:dk2>
        <a:srgbClr val="04617B"/>
      </a:dk2>
      <a:lt2>
        <a:srgbClr val="E3E9E5"/>
      </a:lt2>
      <a:accent1>
        <a:srgbClr val="088CDE"/>
      </a:accent1>
      <a:accent2>
        <a:srgbClr val="17C952"/>
      </a:accent2>
      <a:accent3>
        <a:srgbClr val="E16F4B"/>
      </a:accent3>
      <a:accent4>
        <a:srgbClr val="0FCBF1"/>
      </a:accent4>
      <a:accent5>
        <a:srgbClr val="9E7FF5"/>
      </a:accent5>
      <a:accent6>
        <a:srgbClr val="E29702"/>
      </a:accent6>
      <a:hlink>
        <a:srgbClr val="E2D700"/>
      </a:hlink>
      <a:folHlink>
        <a:srgbClr val="85DFD0"/>
      </a:folHlink>
    </a:clrScheme>
    <a:fontScheme name="3D01">
      <a:majorFont>
        <a:latin typeface="Franklin Gothic Demi"/>
        <a:ea typeface=""/>
        <a:cs typeface=""/>
        <a:font script="Jpan" typeface="HG丸ｺﾞｼｯｸM-PRO"/>
        <a:font script="Hang" typeface="맑은 고딕"/>
        <a:font script="Hans" typeface="黑体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</a:majorFont>
      <a:minorFont>
        <a:latin typeface="Franklin Gothic Book"/>
        <a:ea typeface=""/>
        <a:cs typeface=""/>
        <a:font script="Jpan" typeface="HG丸ｺﾞｼｯｸM-PRO"/>
        <a:font script="Hang" typeface="맑은 고딕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3D01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path path="circle">
            <a:fillToRect r="100000" b="100000"/>
          </a:path>
        </a:gradFill>
        <a:gradFill rotWithShape="1">
          <a:gsLst>
            <a:gs pos="0">
              <a:schemeClr val="phClr">
                <a:shade val="98000"/>
                <a:satMod val="130000"/>
              </a:schemeClr>
            </a:gs>
            <a:gs pos="80000">
              <a:schemeClr val="phClr">
                <a:shade val="50000"/>
                <a:satMod val="150000"/>
              </a:schemeClr>
            </a:gs>
            <a:gs pos="100000">
              <a:schemeClr val="phClr">
                <a:shade val="80000"/>
                <a:satMod val="150000"/>
              </a:schemeClr>
            </a:gs>
          </a:gsLst>
          <a:path path="circle">
            <a:fillToRect r="100000" b="100000"/>
          </a:path>
        </a:gradFill>
      </a:fillStyleLst>
      <a:lnStyleLst>
        <a:ln w="31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88900" dist="38100" dir="27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l">
              <a:rot lat="0" lon="0" rev="6600000"/>
            </a:lightRig>
          </a:scene3d>
          <a:sp3d>
            <a:bevelT w="38100" h="25400" prst="softRound"/>
          </a:sp3d>
        </a:effectStyle>
        <a:effectStyle>
          <a:effectLst>
            <a:outerShdw blurRad="88900" dist="63500" dir="27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6600000"/>
            </a:lightRig>
          </a:scene3d>
          <a:sp3d>
            <a:bevelT w="63500" h="50800" prst="softRound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satMod val="150000"/>
                <a:lumMod val="150000"/>
              </a:schemeClr>
            </a:gs>
            <a:gs pos="100000">
              <a:schemeClr val="phClr">
                <a:tint val="100000"/>
                <a:shade val="40000"/>
                <a:satMod val="150000"/>
              </a:schemeClr>
            </a:gs>
          </a:gsLst>
          <a:path path="circle">
            <a:fillToRect l="30000" t="-80000" r="-130000" b="180000"/>
          </a:path>
        </a:gradFill>
        <a:gradFill rotWithShape="1">
          <a:gsLst>
            <a:gs pos="0">
              <a:schemeClr val="phClr">
                <a:tint val="9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30000" r="50000" b="7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TM02900743[[fn=자연주의]]</Template>
  <TotalTime>584</TotalTime>
  <Words>266</Words>
  <Application>Microsoft Office PowerPoint</Application>
  <PresentationFormat>와이드스크린</PresentationFormat>
  <Paragraphs>58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13</vt:i4>
      </vt:variant>
    </vt:vector>
  </HeadingPairs>
  <TitlesOfParts>
    <vt:vector size="23" baseType="lpstr">
      <vt:lpstr>맑은 고딕</vt:lpstr>
      <vt:lpstr>Arial</vt:lpstr>
      <vt:lpstr>Calibri</vt:lpstr>
      <vt:lpstr>Calibri Light</vt:lpstr>
      <vt:lpstr>Franklin Gothic Book</vt:lpstr>
      <vt:lpstr>Franklin Gothic Demi</vt:lpstr>
      <vt:lpstr>Wingdings 2</vt:lpstr>
      <vt:lpstr>HDOfficeLightV0</vt:lpstr>
      <vt:lpstr>1_HDOfficeLightV0</vt:lpstr>
      <vt:lpstr>New_3D01</vt:lpstr>
      <vt:lpstr>쇼핑몰 프로젝트 구상안  (의류 쇼핑몰)</vt:lpstr>
      <vt:lpstr>목차</vt:lpstr>
      <vt:lpstr>레이아웃</vt:lpstr>
      <vt:lpstr>아이디어 I       검색기능 강화</vt:lpstr>
      <vt:lpstr>PowerPoint 프레젠테이션</vt:lpstr>
      <vt:lpstr>아이디어 I       검색기능 강화</vt:lpstr>
      <vt:lpstr>아이디어 I       검색기능 강화</vt:lpstr>
      <vt:lpstr>아이디어 II       편리한 장바구니</vt:lpstr>
      <vt:lpstr>아이디어 III       베젤리스 웹디자인</vt:lpstr>
      <vt:lpstr>아이디어 III       베젤리스 웹디자인</vt:lpstr>
      <vt:lpstr>PowerPoint 프레젠테이션</vt:lpstr>
      <vt:lpstr>PowerPoint 프레젠테이션</vt:lpstr>
      <vt:lpstr>아이디어 IV       상단 메뉴바 고정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온라인 도서쇼핑몰</dc:title>
  <dc:creator>김상현</dc:creator>
  <cp:lastModifiedBy>김상현</cp:lastModifiedBy>
  <cp:revision>53</cp:revision>
  <dcterms:created xsi:type="dcterms:W3CDTF">2017-11-12T06:45:02Z</dcterms:created>
  <dcterms:modified xsi:type="dcterms:W3CDTF">2017-11-12T16:49:35Z</dcterms:modified>
</cp:coreProperties>
</file>